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23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3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69" r:id="rId2"/>
    <p:sldId id="291" r:id="rId3"/>
    <p:sldId id="288" r:id="rId4"/>
    <p:sldId id="272" r:id="rId5"/>
    <p:sldId id="320" r:id="rId6"/>
    <p:sldId id="302" r:id="rId7"/>
    <p:sldId id="313" r:id="rId8"/>
    <p:sldId id="279" r:id="rId9"/>
    <p:sldId id="303" r:id="rId10"/>
    <p:sldId id="315" r:id="rId11"/>
    <p:sldId id="321" r:id="rId12"/>
    <p:sldId id="299" r:id="rId13"/>
    <p:sldId id="310" r:id="rId14"/>
    <p:sldId id="322" r:id="rId15"/>
    <p:sldId id="300" r:id="rId16"/>
    <p:sldId id="323" r:id="rId17"/>
    <p:sldId id="298" r:id="rId18"/>
    <p:sldId id="278" r:id="rId19"/>
  </p:sldIdLst>
  <p:sldSz cx="12192000" cy="6858000"/>
  <p:notesSz cx="6858000" cy="9144000"/>
  <p:defaultTextStyle>
    <a:defPPr>
      <a:defRPr lang="sv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1E3"/>
    <a:srgbClr val="FFF8F3"/>
    <a:srgbClr val="555555"/>
    <a:srgbClr val="BABABA"/>
    <a:srgbClr val="0A1A25"/>
    <a:srgbClr val="F3F6F7"/>
    <a:srgbClr val="1C2B3A"/>
    <a:srgbClr val="1A2632"/>
    <a:srgbClr val="DCF8E4"/>
    <a:srgbClr val="DBE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Inget format, inget rutnä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034E78-7F5D-4C2E-B375-FC64B27BC917}" styleName="Mörkt forma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Mörkt format 1 - Dekorfärg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Mörkt forma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C083E6E3-FA7D-4D7B-A595-EF9225AFEA82}" styleName="Ljust format 1 - Dekorfärg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–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012ECD-51FC-41F1-AA8D-1B2483CD663E}" styleName="Light Style 2 –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–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–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–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–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–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8799B23B-EC83-4686-B30A-512413B5E67A}" styleName="Light Style 3 –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–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97"/>
    <p:restoredTop sz="86122"/>
  </p:normalViewPr>
  <p:slideViewPr>
    <p:cSldViewPr snapToGrid="0">
      <p:cViewPr varScale="1">
        <p:scale>
          <a:sx n="109" d="100"/>
          <a:sy n="109" d="100"/>
        </p:scale>
        <p:origin x="198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118" d="100"/>
          <a:sy n="118" d="100"/>
        </p:scale>
        <p:origin x="3952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openxmlformats.org/officeDocument/2006/relationships/customXml" Target="../customXml/item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E337981-291A-0814-6037-FD3043490A7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58936D-633E-A8B6-3481-59FA4CED32E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453F23-3298-F07D-FBFB-80B72299710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7BB980-7952-1B43-949E-3F65397D6F4A}" type="slidenum">
              <a:rPr lang="en-DK" smtClean="0"/>
              <a:t>‹nr.›</a:t>
            </a:fld>
            <a:endParaRPr lang="en-DK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924B3CF-E70E-0376-2E79-182C8669E01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EEC6F-3A2C-AE47-BC8D-F582342B8B73}" type="datetimeFigureOut">
              <a:rPr lang="en-DK" smtClean="0"/>
              <a:t>09/25/2024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42865052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DK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4BCCA5-60E6-7A43-9C03-B4624870F4CC}" type="datetimeFigureOut">
              <a:rPr lang="sv-DK" smtClean="0"/>
              <a:t>09/25/2024</a:t>
            </a:fld>
            <a:endParaRPr lang="sv-DK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DK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DK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DK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C1E30D-741D-1043-86DA-327881ECD261}" type="slidenum">
              <a:rPr lang="sv-DK" smtClean="0"/>
              <a:t>‹nr.›</a:t>
            </a:fld>
            <a:endParaRPr lang="sv-DK"/>
          </a:p>
        </p:txBody>
      </p:sp>
    </p:spTree>
    <p:extLst>
      <p:ext uri="{BB962C8B-B14F-4D97-AF65-F5344CB8AC3E}">
        <p14:creationId xmlns:p14="http://schemas.microsoft.com/office/powerpoint/2010/main" val="1773443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D5692F-F1DE-611C-0B9C-0AAC1F258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95EB1A-7C60-57AE-5113-BD692454F7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FA2DA9-659F-80D1-555E-27B432E4D2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3D3D37-AE4F-AA37-A4BE-B8DA7E1CA6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C1E30D-741D-1043-86DA-327881ECD261}" type="slidenum">
              <a:rPr lang="sv-DK" smtClean="0"/>
              <a:t>3</a:t>
            </a:fld>
            <a:endParaRPr lang="sv-DK"/>
          </a:p>
        </p:txBody>
      </p:sp>
    </p:spTree>
    <p:extLst>
      <p:ext uri="{BB962C8B-B14F-4D97-AF65-F5344CB8AC3E}">
        <p14:creationId xmlns:p14="http://schemas.microsoft.com/office/powerpoint/2010/main" val="203635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C1E30D-741D-1043-86DA-327881ECD261}" type="slidenum">
              <a:rPr lang="sv-DK" smtClean="0"/>
              <a:t>6</a:t>
            </a:fld>
            <a:endParaRPr lang="sv-DK"/>
          </a:p>
        </p:txBody>
      </p:sp>
    </p:spTree>
    <p:extLst>
      <p:ext uri="{BB962C8B-B14F-4D97-AF65-F5344CB8AC3E}">
        <p14:creationId xmlns:p14="http://schemas.microsoft.com/office/powerpoint/2010/main" val="2161046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C1E30D-741D-1043-86DA-327881ECD261}" type="slidenum">
              <a:rPr lang="sv-DK" smtClean="0"/>
              <a:t>7</a:t>
            </a:fld>
            <a:endParaRPr lang="sv-DK"/>
          </a:p>
        </p:txBody>
      </p:sp>
    </p:spTree>
    <p:extLst>
      <p:ext uri="{BB962C8B-B14F-4D97-AF65-F5344CB8AC3E}">
        <p14:creationId xmlns:p14="http://schemas.microsoft.com/office/powerpoint/2010/main" val="38596969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C1E30D-741D-1043-86DA-327881ECD261}" type="slidenum">
              <a:rPr lang="sv-DK" smtClean="0"/>
              <a:t>11</a:t>
            </a:fld>
            <a:endParaRPr lang="sv-DK"/>
          </a:p>
        </p:txBody>
      </p:sp>
    </p:spTree>
    <p:extLst>
      <p:ext uri="{BB962C8B-B14F-4D97-AF65-F5344CB8AC3E}">
        <p14:creationId xmlns:p14="http://schemas.microsoft.com/office/powerpoint/2010/main" val="31907851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D5692F-F1DE-611C-0B9C-0AAC1F258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95EB1A-7C60-57AE-5113-BD692454F7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FA2DA9-659F-80D1-555E-27B432E4D2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3D3D37-AE4F-AA37-A4BE-B8DA7E1CA6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C1E30D-741D-1043-86DA-327881ECD261}" type="slidenum">
              <a:rPr lang="sv-DK" smtClean="0"/>
              <a:t>12</a:t>
            </a:fld>
            <a:endParaRPr lang="sv-DK"/>
          </a:p>
        </p:txBody>
      </p:sp>
    </p:spTree>
    <p:extLst>
      <p:ext uri="{BB962C8B-B14F-4D97-AF65-F5344CB8AC3E}">
        <p14:creationId xmlns:p14="http://schemas.microsoft.com/office/powerpoint/2010/main" val="5704704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D5692F-F1DE-611C-0B9C-0AAC1F258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95EB1A-7C60-57AE-5113-BD692454F7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FA2DA9-659F-80D1-555E-27B432E4D2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3D3D37-AE4F-AA37-A4BE-B8DA7E1CA6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C1E30D-741D-1043-86DA-327881ECD261}" type="slidenum">
              <a:rPr lang="sv-DK" smtClean="0"/>
              <a:t>15</a:t>
            </a:fld>
            <a:endParaRPr lang="sv-DK"/>
          </a:p>
        </p:txBody>
      </p:sp>
    </p:spTree>
    <p:extLst>
      <p:ext uri="{BB962C8B-B14F-4D97-AF65-F5344CB8AC3E}">
        <p14:creationId xmlns:p14="http://schemas.microsoft.com/office/powerpoint/2010/main" val="28552469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C1E30D-741D-1043-86DA-327881ECD261}" type="slidenum">
              <a:rPr lang="sv-DK" smtClean="0"/>
              <a:t>16</a:t>
            </a:fld>
            <a:endParaRPr lang="sv-DK"/>
          </a:p>
        </p:txBody>
      </p:sp>
    </p:spTree>
    <p:extLst>
      <p:ext uri="{BB962C8B-B14F-4D97-AF65-F5344CB8AC3E}">
        <p14:creationId xmlns:p14="http://schemas.microsoft.com/office/powerpoint/2010/main" val="669316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png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7">
            <a:extLst>
              <a:ext uri="{FF2B5EF4-FFF2-40B4-BE49-F238E27FC236}">
                <a16:creationId xmlns:a16="http://schemas.microsoft.com/office/drawing/2014/main" id="{40D8FA30-2FDC-856E-A5FD-8B1A52230D16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437069" y="1748300"/>
            <a:ext cx="3933950" cy="222401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4000" b="1" i="0">
                <a:solidFill>
                  <a:schemeClr val="tx1"/>
                </a:solidFill>
                <a:latin typeface="Figtree SemiBold" pitchFamily="2" charset="0"/>
              </a:defRPr>
            </a:lvl1pPr>
          </a:lstStyle>
          <a:p>
            <a:r>
              <a:rPr lang="sv-SE" dirty="0"/>
              <a:t>Skriv </a:t>
            </a:r>
            <a:r>
              <a:rPr lang="sv-SE" dirty="0" err="1"/>
              <a:t>overskrift</a:t>
            </a:r>
            <a:r>
              <a:rPr lang="sv-SE" dirty="0"/>
              <a:t> </a:t>
            </a:r>
            <a:r>
              <a:rPr lang="sv-SE" dirty="0" err="1"/>
              <a:t>her</a:t>
            </a:r>
            <a:endParaRPr lang="sv-DK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CDFA18F-A7A5-FE11-DD17-EC0B447C3006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443600" y="1465377"/>
            <a:ext cx="3933950" cy="10695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800" b="1" i="0" spc="200" baseline="0">
                <a:solidFill>
                  <a:schemeClr val="accent6"/>
                </a:solidFill>
                <a:latin typeface="Figtree SemiBold" pitchFamily="2" charset="0"/>
              </a:defRPr>
            </a:lvl1pPr>
          </a:lstStyle>
          <a:p>
            <a:pPr lvl="0"/>
            <a:r>
              <a:rPr lang="en-GB" dirty="0"/>
              <a:t>TAGLINE</a:t>
            </a:r>
            <a:endParaRPr lang="en-DK" dirty="0"/>
          </a:p>
        </p:txBody>
      </p:sp>
      <p:sp>
        <p:nvSpPr>
          <p:cNvPr id="4" name="Platshållare för text 6">
            <a:extLst>
              <a:ext uri="{FF2B5EF4-FFF2-40B4-BE49-F238E27FC236}">
                <a16:creationId xmlns:a16="http://schemas.microsoft.com/office/drawing/2014/main" id="{B37616AF-B1CA-0D41-7893-DB02ECF75F2C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310491" y="4637706"/>
            <a:ext cx="3933950" cy="30890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Figtree SemiBold" pitchFamily="2" charset="0"/>
              </a:defRPr>
            </a:lvl1pPr>
            <a:lvl2pPr marL="4572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2pPr>
            <a:lvl3pPr marL="9144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3pPr>
            <a:lvl4pPr marL="13716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4pPr>
            <a:lvl5pPr marL="18288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5pPr>
          </a:lstStyle>
          <a:p>
            <a:pPr lvl="0"/>
            <a:r>
              <a:rPr lang="sv-DK" dirty="0"/>
              <a:t>Skriv en overskrift her</a:t>
            </a:r>
          </a:p>
        </p:txBody>
      </p:sp>
      <p:sp>
        <p:nvSpPr>
          <p:cNvPr id="5" name="Platshållare för text 6">
            <a:extLst>
              <a:ext uri="{FF2B5EF4-FFF2-40B4-BE49-F238E27FC236}">
                <a16:creationId xmlns:a16="http://schemas.microsoft.com/office/drawing/2014/main" id="{B8571402-BABE-9505-5977-F5FE04F4BAD6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1310491" y="4946614"/>
            <a:ext cx="3933950" cy="87041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accent6"/>
                </a:solidFill>
                <a:latin typeface="Figtree" pitchFamily="2" charset="0"/>
              </a:defRPr>
            </a:lvl1pPr>
            <a:lvl2pPr marL="4572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2pPr>
            <a:lvl3pPr marL="9144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3pPr>
            <a:lvl4pPr marL="13716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4pPr>
            <a:lvl5pPr marL="18288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5pPr>
          </a:lstStyle>
          <a:p>
            <a:r>
              <a:rPr lang="en-DK" dirty="0"/>
              <a:t>Skriv brødtekst her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78C6FD2-EE9D-60A5-D499-8C950B56CE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6401" y="1160047"/>
            <a:ext cx="2314140" cy="22778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1DF4BE0-F01D-EA24-4D0E-73AA5F69D3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286" y="1874184"/>
            <a:ext cx="3261674" cy="34438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271DCA9-6A88-A5E2-3679-FFAA98A1ABC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9548" y="1508760"/>
            <a:ext cx="391097" cy="3931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D872CFC-FA33-A929-BA3F-6A6F009F5E6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2275" y="4472488"/>
            <a:ext cx="645508" cy="6455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9CBA2E4-8E1F-43A9-B064-54995B9E262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1555" y="5237671"/>
            <a:ext cx="161646" cy="16164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7354AF1-CAF3-D5CA-1B7B-6F505184307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0448" y="2066924"/>
            <a:ext cx="162181" cy="16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6470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.04305 L -3.95833E-6 0.0210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0.01134 L 4.16667E-7 0.03402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kst/Billede 0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6">
            <a:extLst>
              <a:ext uri="{FF2B5EF4-FFF2-40B4-BE49-F238E27FC236}">
                <a16:creationId xmlns:a16="http://schemas.microsoft.com/office/drawing/2014/main" id="{C6466A5E-6B5F-ED78-90B8-5A1CE69EAA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4385" y="2407533"/>
            <a:ext cx="4651615" cy="58319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3600" b="1" i="0">
                <a:solidFill>
                  <a:schemeClr val="tx1"/>
                </a:solidFill>
                <a:latin typeface="Figtree SemiBold" pitchFamily="2" charset="0"/>
              </a:defRPr>
            </a:lvl1pPr>
            <a:lvl2pPr marL="4572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2pPr>
            <a:lvl3pPr marL="9144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3pPr>
            <a:lvl4pPr marL="13716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4pPr>
            <a:lvl5pPr marL="18288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5pPr>
          </a:lstStyle>
          <a:p>
            <a:pPr lvl="0"/>
            <a:r>
              <a:rPr lang="sv-DK" dirty="0"/>
              <a:t>Skriv en overskrift her</a:t>
            </a:r>
          </a:p>
        </p:txBody>
      </p:sp>
      <p:sp>
        <p:nvSpPr>
          <p:cNvPr id="6" name="Platshållare för text 6">
            <a:extLst>
              <a:ext uri="{FF2B5EF4-FFF2-40B4-BE49-F238E27FC236}">
                <a16:creationId xmlns:a16="http://schemas.microsoft.com/office/drawing/2014/main" id="{1F15E7C0-ECFB-09C9-96BE-2A720E855C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44385" y="3074792"/>
            <a:ext cx="4651615" cy="1323587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accent6">
                    <a:lumMod val="20000"/>
                    <a:lumOff val="80000"/>
                  </a:schemeClr>
                </a:solidFill>
                <a:latin typeface="Figtree" pitchFamily="2" charset="0"/>
              </a:defRPr>
            </a:lvl1pPr>
            <a:lvl2pPr marL="4572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2pPr>
            <a:lvl3pPr marL="9144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3pPr>
            <a:lvl4pPr marL="13716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4pPr>
            <a:lvl5pPr marL="18288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5pPr>
          </a:lstStyle>
          <a:p>
            <a:r>
              <a:rPr lang="en-DK" dirty="0"/>
              <a:t>Skriv brødtekst her</a:t>
            </a:r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083F4481-D523-CBEA-66F6-F2BC8E314B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44385" y="2235466"/>
            <a:ext cx="3041176" cy="17206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800" b="1" i="0" spc="200" baseline="0">
                <a:solidFill>
                  <a:schemeClr val="bg2"/>
                </a:solidFill>
                <a:latin typeface="Figtree SemiBold" pitchFamily="2" charset="0"/>
              </a:defRPr>
            </a:lvl1pPr>
          </a:lstStyle>
          <a:p>
            <a:pPr lvl="0"/>
            <a:r>
              <a:rPr lang="en-GB" dirty="0"/>
              <a:t>NAVIGATION</a:t>
            </a:r>
            <a:endParaRPr lang="en-DK" dirty="0"/>
          </a:p>
        </p:txBody>
      </p:sp>
      <p:pic>
        <p:nvPicPr>
          <p:cNvPr id="4" name="Picture Placeholder 5">
            <a:extLst>
              <a:ext uri="{FF2B5EF4-FFF2-40B4-BE49-F238E27FC236}">
                <a16:creationId xmlns:a16="http://schemas.microsoft.com/office/drawing/2014/main" id="{ABF40761-BE41-A22B-9A50-6662794C94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8192" y="1"/>
            <a:ext cx="571948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1273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kst/Bille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6">
            <a:extLst>
              <a:ext uri="{FF2B5EF4-FFF2-40B4-BE49-F238E27FC236}">
                <a16:creationId xmlns:a16="http://schemas.microsoft.com/office/drawing/2014/main" id="{C6466A5E-6B5F-ED78-90B8-5A1CE69EAA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4385" y="2407533"/>
            <a:ext cx="4651615" cy="58319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3600" b="1" i="0">
                <a:solidFill>
                  <a:schemeClr val="tx1"/>
                </a:solidFill>
                <a:latin typeface="Figtree SemiBold" pitchFamily="2" charset="0"/>
              </a:defRPr>
            </a:lvl1pPr>
            <a:lvl2pPr marL="4572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2pPr>
            <a:lvl3pPr marL="9144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3pPr>
            <a:lvl4pPr marL="13716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4pPr>
            <a:lvl5pPr marL="18288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5pPr>
          </a:lstStyle>
          <a:p>
            <a:pPr lvl="0"/>
            <a:r>
              <a:rPr lang="sv-DK" dirty="0"/>
              <a:t>Skriv en overskrift her</a:t>
            </a:r>
          </a:p>
        </p:txBody>
      </p:sp>
      <p:sp>
        <p:nvSpPr>
          <p:cNvPr id="6" name="Platshållare för text 6">
            <a:extLst>
              <a:ext uri="{FF2B5EF4-FFF2-40B4-BE49-F238E27FC236}">
                <a16:creationId xmlns:a16="http://schemas.microsoft.com/office/drawing/2014/main" id="{1F15E7C0-ECFB-09C9-96BE-2A720E855C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44385" y="3074792"/>
            <a:ext cx="4651615" cy="1323587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rgbClr val="555555"/>
                </a:solidFill>
                <a:latin typeface="Figtree" pitchFamily="2" charset="0"/>
              </a:defRPr>
            </a:lvl1pPr>
            <a:lvl2pPr marL="4572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2pPr>
            <a:lvl3pPr marL="9144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3pPr>
            <a:lvl4pPr marL="13716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4pPr>
            <a:lvl5pPr marL="18288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5pPr>
          </a:lstStyle>
          <a:p>
            <a:r>
              <a:rPr lang="en-DK" dirty="0"/>
              <a:t>Skriv brødtekst her</a:t>
            </a:r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083F4481-D523-CBEA-66F6-F2BC8E314B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44385" y="2235466"/>
            <a:ext cx="3041176" cy="17206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800" b="1" i="0" spc="200" baseline="0">
                <a:solidFill>
                  <a:srgbClr val="555555"/>
                </a:solidFill>
                <a:latin typeface="Figtree SemiBold" pitchFamily="2" charset="0"/>
              </a:defRPr>
            </a:lvl1pPr>
          </a:lstStyle>
          <a:p>
            <a:pPr lvl="0"/>
            <a:r>
              <a:rPr lang="en-GB" dirty="0"/>
              <a:t>NAVIGATION</a:t>
            </a:r>
            <a:endParaRPr lang="en-DK" dirty="0"/>
          </a:p>
        </p:txBody>
      </p:sp>
      <p:pic>
        <p:nvPicPr>
          <p:cNvPr id="4" name="Picture Placeholder 5">
            <a:extLst>
              <a:ext uri="{FF2B5EF4-FFF2-40B4-BE49-F238E27FC236}">
                <a16:creationId xmlns:a16="http://schemas.microsoft.com/office/drawing/2014/main" id="{99563C8C-7469-6AFE-5877-595FF63C1F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8192" y="1"/>
            <a:ext cx="571948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6053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kst/Billede 0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6">
            <a:extLst>
              <a:ext uri="{FF2B5EF4-FFF2-40B4-BE49-F238E27FC236}">
                <a16:creationId xmlns:a16="http://schemas.microsoft.com/office/drawing/2014/main" id="{C6466A5E-6B5F-ED78-90B8-5A1CE69EAA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4385" y="2407533"/>
            <a:ext cx="4651615" cy="58319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3600" b="1" i="0">
                <a:solidFill>
                  <a:schemeClr val="tx1"/>
                </a:solidFill>
                <a:latin typeface="Figtree SemiBold" pitchFamily="2" charset="0"/>
              </a:defRPr>
            </a:lvl1pPr>
            <a:lvl2pPr marL="4572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2pPr>
            <a:lvl3pPr marL="9144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3pPr>
            <a:lvl4pPr marL="13716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4pPr>
            <a:lvl5pPr marL="18288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5pPr>
          </a:lstStyle>
          <a:p>
            <a:pPr lvl="0"/>
            <a:r>
              <a:rPr lang="sv-DK" dirty="0"/>
              <a:t>Skriv en overskrift her</a:t>
            </a:r>
          </a:p>
        </p:txBody>
      </p:sp>
      <p:sp>
        <p:nvSpPr>
          <p:cNvPr id="6" name="Platshållare för text 6">
            <a:extLst>
              <a:ext uri="{FF2B5EF4-FFF2-40B4-BE49-F238E27FC236}">
                <a16:creationId xmlns:a16="http://schemas.microsoft.com/office/drawing/2014/main" id="{1F15E7C0-ECFB-09C9-96BE-2A720E855C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44385" y="3074792"/>
            <a:ext cx="4651615" cy="1323587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accent6">
                    <a:lumMod val="20000"/>
                    <a:lumOff val="80000"/>
                  </a:schemeClr>
                </a:solidFill>
                <a:latin typeface="Figtree" pitchFamily="2" charset="0"/>
              </a:defRPr>
            </a:lvl1pPr>
            <a:lvl2pPr marL="4572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2pPr>
            <a:lvl3pPr marL="9144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3pPr>
            <a:lvl4pPr marL="13716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4pPr>
            <a:lvl5pPr marL="18288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5pPr>
          </a:lstStyle>
          <a:p>
            <a:r>
              <a:rPr lang="en-DK" dirty="0"/>
              <a:t>Skriv brødtekst her</a:t>
            </a:r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083F4481-D523-CBEA-66F6-F2BC8E314B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44385" y="2235466"/>
            <a:ext cx="3041176" cy="17206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800" b="1" i="0" spc="200" baseline="0">
                <a:solidFill>
                  <a:schemeClr val="bg2"/>
                </a:solidFill>
                <a:latin typeface="Figtree SemiBold" pitchFamily="2" charset="0"/>
              </a:defRPr>
            </a:lvl1pPr>
          </a:lstStyle>
          <a:p>
            <a:pPr lvl="0"/>
            <a:r>
              <a:rPr lang="en-GB" dirty="0"/>
              <a:t>NAVIGATION</a:t>
            </a:r>
            <a:endParaRPr lang="en-DK" dirty="0"/>
          </a:p>
        </p:txBody>
      </p:sp>
      <p:pic>
        <p:nvPicPr>
          <p:cNvPr id="4" name="Picture Placeholder 5">
            <a:extLst>
              <a:ext uri="{FF2B5EF4-FFF2-40B4-BE49-F238E27FC236}">
                <a16:creationId xmlns:a16="http://schemas.microsoft.com/office/drawing/2014/main" id="{ABF40761-BE41-A22B-9A50-6662794C94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8192" y="1"/>
            <a:ext cx="571948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6286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ekst/Bille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6">
            <a:extLst>
              <a:ext uri="{FF2B5EF4-FFF2-40B4-BE49-F238E27FC236}">
                <a16:creationId xmlns:a16="http://schemas.microsoft.com/office/drawing/2014/main" id="{C6466A5E-6B5F-ED78-90B8-5A1CE69EAA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4385" y="2407533"/>
            <a:ext cx="4651615" cy="58319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3600" b="1" i="0">
                <a:solidFill>
                  <a:schemeClr val="tx1"/>
                </a:solidFill>
                <a:latin typeface="Figtree SemiBold" pitchFamily="2" charset="0"/>
              </a:defRPr>
            </a:lvl1pPr>
            <a:lvl2pPr marL="4572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2pPr>
            <a:lvl3pPr marL="9144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3pPr>
            <a:lvl4pPr marL="13716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4pPr>
            <a:lvl5pPr marL="18288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5pPr>
          </a:lstStyle>
          <a:p>
            <a:pPr lvl="0"/>
            <a:r>
              <a:rPr lang="sv-DK" dirty="0"/>
              <a:t>Skriv en overskrift her</a:t>
            </a:r>
          </a:p>
        </p:txBody>
      </p:sp>
      <p:sp>
        <p:nvSpPr>
          <p:cNvPr id="6" name="Platshållare för text 6">
            <a:extLst>
              <a:ext uri="{FF2B5EF4-FFF2-40B4-BE49-F238E27FC236}">
                <a16:creationId xmlns:a16="http://schemas.microsoft.com/office/drawing/2014/main" id="{1F15E7C0-ECFB-09C9-96BE-2A720E855C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44385" y="3074792"/>
            <a:ext cx="4651615" cy="1323587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rgbClr val="555555"/>
                </a:solidFill>
                <a:latin typeface="Figtree" pitchFamily="2" charset="0"/>
              </a:defRPr>
            </a:lvl1pPr>
            <a:lvl2pPr marL="4572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2pPr>
            <a:lvl3pPr marL="9144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3pPr>
            <a:lvl4pPr marL="13716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4pPr>
            <a:lvl5pPr marL="18288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5pPr>
          </a:lstStyle>
          <a:p>
            <a:r>
              <a:rPr lang="en-DK" dirty="0"/>
              <a:t>Skriv brødtekst her</a:t>
            </a:r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083F4481-D523-CBEA-66F6-F2BC8E314B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44385" y="2235466"/>
            <a:ext cx="3041176" cy="17206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800" b="1" i="0" spc="200" baseline="0">
                <a:solidFill>
                  <a:srgbClr val="555555"/>
                </a:solidFill>
                <a:latin typeface="Figtree SemiBold" pitchFamily="2" charset="0"/>
              </a:defRPr>
            </a:lvl1pPr>
          </a:lstStyle>
          <a:p>
            <a:pPr lvl="0"/>
            <a:r>
              <a:rPr lang="en-GB" dirty="0"/>
              <a:t>NAVIGATION</a:t>
            </a:r>
            <a:endParaRPr lang="en-DK" dirty="0"/>
          </a:p>
        </p:txBody>
      </p:sp>
      <p:pic>
        <p:nvPicPr>
          <p:cNvPr id="4" name="Picture Placeholder 5">
            <a:extLst>
              <a:ext uri="{FF2B5EF4-FFF2-40B4-BE49-F238E27FC236}">
                <a16:creationId xmlns:a16="http://schemas.microsoft.com/office/drawing/2014/main" id="{99563C8C-7469-6AFE-5877-595FF63C1F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8192" y="1"/>
            <a:ext cx="571948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340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ekst/Billede 0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6">
            <a:extLst>
              <a:ext uri="{FF2B5EF4-FFF2-40B4-BE49-F238E27FC236}">
                <a16:creationId xmlns:a16="http://schemas.microsoft.com/office/drawing/2014/main" id="{C6466A5E-6B5F-ED78-90B8-5A1CE69EAA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4385" y="2407533"/>
            <a:ext cx="4651615" cy="58319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3600" b="1" i="0">
                <a:solidFill>
                  <a:schemeClr val="tx1"/>
                </a:solidFill>
                <a:latin typeface="Figtree SemiBold" pitchFamily="2" charset="0"/>
              </a:defRPr>
            </a:lvl1pPr>
            <a:lvl2pPr marL="4572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2pPr>
            <a:lvl3pPr marL="9144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3pPr>
            <a:lvl4pPr marL="13716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4pPr>
            <a:lvl5pPr marL="18288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5pPr>
          </a:lstStyle>
          <a:p>
            <a:pPr lvl="0"/>
            <a:r>
              <a:rPr lang="sv-DK" dirty="0"/>
              <a:t>Skriv en overskrift her</a:t>
            </a:r>
          </a:p>
        </p:txBody>
      </p:sp>
      <p:sp>
        <p:nvSpPr>
          <p:cNvPr id="6" name="Platshållare för text 6">
            <a:extLst>
              <a:ext uri="{FF2B5EF4-FFF2-40B4-BE49-F238E27FC236}">
                <a16:creationId xmlns:a16="http://schemas.microsoft.com/office/drawing/2014/main" id="{1F15E7C0-ECFB-09C9-96BE-2A720E855C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44385" y="3074792"/>
            <a:ext cx="4651615" cy="1323587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accent6">
                    <a:lumMod val="20000"/>
                    <a:lumOff val="80000"/>
                  </a:schemeClr>
                </a:solidFill>
                <a:latin typeface="Figtree" pitchFamily="2" charset="0"/>
              </a:defRPr>
            </a:lvl1pPr>
            <a:lvl2pPr marL="4572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2pPr>
            <a:lvl3pPr marL="9144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3pPr>
            <a:lvl4pPr marL="13716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4pPr>
            <a:lvl5pPr marL="18288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5pPr>
          </a:lstStyle>
          <a:p>
            <a:r>
              <a:rPr lang="en-DK" dirty="0"/>
              <a:t>Skriv brødtekst her</a:t>
            </a:r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083F4481-D523-CBEA-66F6-F2BC8E314B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44385" y="2235466"/>
            <a:ext cx="3041176" cy="17206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800" b="1" i="0" spc="200" baseline="0">
                <a:solidFill>
                  <a:schemeClr val="bg2"/>
                </a:solidFill>
                <a:latin typeface="Figtree SemiBold" pitchFamily="2" charset="0"/>
              </a:defRPr>
            </a:lvl1pPr>
          </a:lstStyle>
          <a:p>
            <a:pPr lvl="0"/>
            <a:r>
              <a:rPr lang="en-GB" dirty="0"/>
              <a:t>NAVIGATION</a:t>
            </a:r>
            <a:endParaRPr lang="en-DK" dirty="0"/>
          </a:p>
        </p:txBody>
      </p:sp>
      <p:pic>
        <p:nvPicPr>
          <p:cNvPr id="4" name="Picture Placeholder 5">
            <a:extLst>
              <a:ext uri="{FF2B5EF4-FFF2-40B4-BE49-F238E27FC236}">
                <a16:creationId xmlns:a16="http://schemas.microsoft.com/office/drawing/2014/main" id="{ABF40761-BE41-A22B-9A50-6662794C94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8192" y="1"/>
            <a:ext cx="571948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0839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ekst/Bille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6">
            <a:extLst>
              <a:ext uri="{FF2B5EF4-FFF2-40B4-BE49-F238E27FC236}">
                <a16:creationId xmlns:a16="http://schemas.microsoft.com/office/drawing/2014/main" id="{C6466A5E-6B5F-ED78-90B8-5A1CE69EAA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4385" y="2407533"/>
            <a:ext cx="4651615" cy="58319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3600" b="1" i="0">
                <a:solidFill>
                  <a:schemeClr val="tx1"/>
                </a:solidFill>
                <a:latin typeface="Figtree SemiBold" pitchFamily="2" charset="0"/>
              </a:defRPr>
            </a:lvl1pPr>
            <a:lvl2pPr marL="4572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2pPr>
            <a:lvl3pPr marL="9144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3pPr>
            <a:lvl4pPr marL="13716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4pPr>
            <a:lvl5pPr marL="18288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5pPr>
          </a:lstStyle>
          <a:p>
            <a:pPr lvl="0"/>
            <a:r>
              <a:rPr lang="sv-DK" dirty="0"/>
              <a:t>Skriv en overskrift her</a:t>
            </a:r>
          </a:p>
        </p:txBody>
      </p:sp>
      <p:sp>
        <p:nvSpPr>
          <p:cNvPr id="6" name="Platshållare för text 6">
            <a:extLst>
              <a:ext uri="{FF2B5EF4-FFF2-40B4-BE49-F238E27FC236}">
                <a16:creationId xmlns:a16="http://schemas.microsoft.com/office/drawing/2014/main" id="{1F15E7C0-ECFB-09C9-96BE-2A720E855C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44385" y="3074792"/>
            <a:ext cx="4651615" cy="1323587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rgbClr val="555555"/>
                </a:solidFill>
                <a:latin typeface="Figtree" pitchFamily="2" charset="0"/>
              </a:defRPr>
            </a:lvl1pPr>
            <a:lvl2pPr marL="4572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2pPr>
            <a:lvl3pPr marL="9144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3pPr>
            <a:lvl4pPr marL="13716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4pPr>
            <a:lvl5pPr marL="18288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5pPr>
          </a:lstStyle>
          <a:p>
            <a:r>
              <a:rPr lang="en-DK" dirty="0"/>
              <a:t>Skriv brødtekst her</a:t>
            </a:r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083F4481-D523-CBEA-66F6-F2BC8E314B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44385" y="2235466"/>
            <a:ext cx="3041176" cy="17206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800" b="1" i="0" spc="200" baseline="0">
                <a:solidFill>
                  <a:srgbClr val="555555"/>
                </a:solidFill>
                <a:latin typeface="Figtree SemiBold" pitchFamily="2" charset="0"/>
              </a:defRPr>
            </a:lvl1pPr>
          </a:lstStyle>
          <a:p>
            <a:pPr lvl="0"/>
            <a:r>
              <a:rPr lang="en-GB" dirty="0"/>
              <a:t>NAVIGATION</a:t>
            </a:r>
            <a:endParaRPr lang="en-DK" dirty="0"/>
          </a:p>
        </p:txBody>
      </p:sp>
      <p:pic>
        <p:nvPicPr>
          <p:cNvPr id="4" name="Picture Placeholder 5">
            <a:extLst>
              <a:ext uri="{FF2B5EF4-FFF2-40B4-BE49-F238E27FC236}">
                <a16:creationId xmlns:a16="http://schemas.microsoft.com/office/drawing/2014/main" id="{99563C8C-7469-6AFE-5877-595FF63C1F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8192" y="1"/>
            <a:ext cx="571948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4397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ekst/Billede 0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6">
            <a:extLst>
              <a:ext uri="{FF2B5EF4-FFF2-40B4-BE49-F238E27FC236}">
                <a16:creationId xmlns:a16="http://schemas.microsoft.com/office/drawing/2014/main" id="{C6466A5E-6B5F-ED78-90B8-5A1CE69EAA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4385" y="2407533"/>
            <a:ext cx="4651615" cy="58319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3600" b="1" i="0">
                <a:solidFill>
                  <a:schemeClr val="tx1"/>
                </a:solidFill>
                <a:latin typeface="Figtree SemiBold" pitchFamily="2" charset="0"/>
              </a:defRPr>
            </a:lvl1pPr>
            <a:lvl2pPr marL="4572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2pPr>
            <a:lvl3pPr marL="9144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3pPr>
            <a:lvl4pPr marL="13716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4pPr>
            <a:lvl5pPr marL="18288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5pPr>
          </a:lstStyle>
          <a:p>
            <a:pPr lvl="0"/>
            <a:r>
              <a:rPr lang="sv-DK" dirty="0"/>
              <a:t>Skriv en overskrift her</a:t>
            </a:r>
          </a:p>
        </p:txBody>
      </p:sp>
      <p:sp>
        <p:nvSpPr>
          <p:cNvPr id="6" name="Platshållare för text 6">
            <a:extLst>
              <a:ext uri="{FF2B5EF4-FFF2-40B4-BE49-F238E27FC236}">
                <a16:creationId xmlns:a16="http://schemas.microsoft.com/office/drawing/2014/main" id="{1F15E7C0-ECFB-09C9-96BE-2A720E855C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44385" y="3074792"/>
            <a:ext cx="4651615" cy="1323587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accent6">
                    <a:lumMod val="20000"/>
                    <a:lumOff val="80000"/>
                  </a:schemeClr>
                </a:solidFill>
                <a:latin typeface="Figtree" pitchFamily="2" charset="0"/>
              </a:defRPr>
            </a:lvl1pPr>
            <a:lvl2pPr marL="4572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2pPr>
            <a:lvl3pPr marL="9144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3pPr>
            <a:lvl4pPr marL="13716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4pPr>
            <a:lvl5pPr marL="18288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5pPr>
          </a:lstStyle>
          <a:p>
            <a:r>
              <a:rPr lang="en-DK" dirty="0"/>
              <a:t>Skriv brødtekst her</a:t>
            </a:r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083F4481-D523-CBEA-66F6-F2BC8E314B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44385" y="2235466"/>
            <a:ext cx="3041176" cy="17206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800" b="1" i="0" spc="200" baseline="0">
                <a:solidFill>
                  <a:schemeClr val="bg2"/>
                </a:solidFill>
                <a:latin typeface="Figtree SemiBold" pitchFamily="2" charset="0"/>
              </a:defRPr>
            </a:lvl1pPr>
          </a:lstStyle>
          <a:p>
            <a:pPr lvl="0"/>
            <a:r>
              <a:rPr lang="en-GB" dirty="0"/>
              <a:t>NAVIGATION</a:t>
            </a:r>
            <a:endParaRPr lang="en-DK" dirty="0"/>
          </a:p>
        </p:txBody>
      </p:sp>
      <p:pic>
        <p:nvPicPr>
          <p:cNvPr id="4" name="Picture Placeholder 5">
            <a:extLst>
              <a:ext uri="{FF2B5EF4-FFF2-40B4-BE49-F238E27FC236}">
                <a16:creationId xmlns:a16="http://schemas.microsoft.com/office/drawing/2014/main" id="{ABF40761-BE41-A22B-9A50-6662794C94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8192" y="1"/>
            <a:ext cx="571948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4763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/Billede 0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F44D5D-70A0-4703-531A-111EB8362B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638818" y="534796"/>
            <a:ext cx="8511700" cy="5788408"/>
          </a:xfrm>
          <a:prstGeom prst="rect">
            <a:avLst/>
          </a:prstGeom>
        </p:spPr>
      </p:pic>
      <p:sp>
        <p:nvSpPr>
          <p:cNvPr id="5" name="Platshållare för text 6">
            <a:extLst>
              <a:ext uri="{FF2B5EF4-FFF2-40B4-BE49-F238E27FC236}">
                <a16:creationId xmlns:a16="http://schemas.microsoft.com/office/drawing/2014/main" id="{C6466A5E-6B5F-ED78-90B8-5A1CE69EAA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4385" y="2407533"/>
            <a:ext cx="4651615" cy="58319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3600" b="1" i="0">
                <a:solidFill>
                  <a:schemeClr val="tx1"/>
                </a:solidFill>
                <a:latin typeface="Figtree SemiBold" pitchFamily="2" charset="0"/>
              </a:defRPr>
            </a:lvl1pPr>
            <a:lvl2pPr marL="4572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2pPr>
            <a:lvl3pPr marL="9144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3pPr>
            <a:lvl4pPr marL="13716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4pPr>
            <a:lvl5pPr marL="18288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5pPr>
          </a:lstStyle>
          <a:p>
            <a:pPr lvl="0"/>
            <a:r>
              <a:rPr lang="sv-DK" dirty="0"/>
              <a:t>Skriv en overskrift her</a:t>
            </a:r>
          </a:p>
        </p:txBody>
      </p:sp>
      <p:sp>
        <p:nvSpPr>
          <p:cNvPr id="6" name="Platshållare för text 6">
            <a:extLst>
              <a:ext uri="{FF2B5EF4-FFF2-40B4-BE49-F238E27FC236}">
                <a16:creationId xmlns:a16="http://schemas.microsoft.com/office/drawing/2014/main" id="{1F15E7C0-ECFB-09C9-96BE-2A720E855C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44385" y="3074792"/>
            <a:ext cx="4651615" cy="1323587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accent6">
                    <a:lumMod val="20000"/>
                    <a:lumOff val="80000"/>
                  </a:schemeClr>
                </a:solidFill>
                <a:latin typeface="Figtree" pitchFamily="2" charset="0"/>
              </a:defRPr>
            </a:lvl1pPr>
            <a:lvl2pPr marL="4572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2pPr>
            <a:lvl3pPr marL="9144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3pPr>
            <a:lvl4pPr marL="13716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4pPr>
            <a:lvl5pPr marL="18288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5pPr>
          </a:lstStyle>
          <a:p>
            <a:r>
              <a:rPr lang="en-DK" dirty="0"/>
              <a:t>Skriv brødtekst her</a:t>
            </a:r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083F4481-D523-CBEA-66F6-F2BC8E314B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44385" y="2235466"/>
            <a:ext cx="3041176" cy="17206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800" b="1" i="0" spc="200" baseline="0">
                <a:solidFill>
                  <a:schemeClr val="bg2"/>
                </a:solidFill>
                <a:latin typeface="Figtree SemiBold" pitchFamily="2" charset="0"/>
              </a:defRPr>
            </a:lvl1pPr>
          </a:lstStyle>
          <a:p>
            <a:pPr lvl="0"/>
            <a:r>
              <a:rPr lang="en-GB" dirty="0"/>
              <a:t>NAVIGATION</a:t>
            </a:r>
            <a:endParaRPr lang="en-DK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31061D-9BAA-A1BB-3784-7172BBE5ED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9185" y="1414217"/>
            <a:ext cx="3909966" cy="40295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95B079-7027-C7AF-100F-2F69A08DE02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3246" y="1913910"/>
            <a:ext cx="104278" cy="1042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15383E-5F7C-8E09-87ED-01984EBD55B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2297" y="5443783"/>
            <a:ext cx="190703" cy="1907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A740DF-D5C6-8AB7-CE8E-6662DFBAFB8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8337" y="1281118"/>
            <a:ext cx="257324" cy="26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9540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 L -1.45833E-6 0.024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0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07407E-6 C 0.0039 -4.07407E-6 0.00716 0.0051 0.00716 0.01181 C 0.00716 0.01829 0.0039 0.02362 1.875E-6 0.02362 C -0.00404 0.02362 -0.00716 0.01829 -0.00716 0.01181 C -0.00716 0.0051 -0.00404 -4.07407E-6 1.875E-6 -4.07407E-6 Z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8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111E-6 C -0.00273 1.11111E-6 -0.00495 0.00324 -0.00495 0.00764 C -0.00495 0.0118 -0.00273 0.01528 -2.29167E-6 0.01528 C 0.00274 0.01528 0.00495 0.0118 0.00495 0.00764 C 0.00495 0.00324 0.00274 1.11111E-6 -2.29167E-6 1.11111E-6 Z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6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-2.77556E-17 C 0.0043 -2.77556E-17 0.00625 0.00301 0.00625 0.00718 C 0.00625 0.01111 0.0043 0.01458 0.00209 0.01458 C -0.00026 0.01458 -0.00195 0.01111 -0.00195 0.00718 C -0.00195 0.00301 -0.00026 -2.77556E-17 0.00209 -2.77556E-17 Z " pathEditMode="relative" rAng="0" ptsTypes="AAAAA">
                                      <p:cBhvr>
                                        <p:cTn id="12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kst/Billede 0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F44D5D-70A0-4703-531A-111EB8362B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648757" y="624248"/>
            <a:ext cx="8511700" cy="5788408"/>
          </a:xfrm>
          <a:prstGeom prst="rect">
            <a:avLst/>
          </a:prstGeom>
        </p:spPr>
      </p:pic>
      <p:sp>
        <p:nvSpPr>
          <p:cNvPr id="5" name="Platshållare för text 6">
            <a:extLst>
              <a:ext uri="{FF2B5EF4-FFF2-40B4-BE49-F238E27FC236}">
                <a16:creationId xmlns:a16="http://schemas.microsoft.com/office/drawing/2014/main" id="{C6466A5E-6B5F-ED78-90B8-5A1CE69EAA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4385" y="2407533"/>
            <a:ext cx="4651615" cy="58319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3600" b="1" i="0">
                <a:solidFill>
                  <a:schemeClr val="tx1"/>
                </a:solidFill>
                <a:latin typeface="Figtree SemiBold" pitchFamily="2" charset="0"/>
              </a:defRPr>
            </a:lvl1pPr>
            <a:lvl2pPr marL="4572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2pPr>
            <a:lvl3pPr marL="9144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3pPr>
            <a:lvl4pPr marL="13716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4pPr>
            <a:lvl5pPr marL="18288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5pPr>
          </a:lstStyle>
          <a:p>
            <a:pPr lvl="0"/>
            <a:r>
              <a:rPr lang="sv-DK" dirty="0"/>
              <a:t>Skriv en overskrift her</a:t>
            </a:r>
          </a:p>
        </p:txBody>
      </p:sp>
      <p:sp>
        <p:nvSpPr>
          <p:cNvPr id="6" name="Platshållare för text 6">
            <a:extLst>
              <a:ext uri="{FF2B5EF4-FFF2-40B4-BE49-F238E27FC236}">
                <a16:creationId xmlns:a16="http://schemas.microsoft.com/office/drawing/2014/main" id="{1F15E7C0-ECFB-09C9-96BE-2A720E855C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44385" y="3074792"/>
            <a:ext cx="4651615" cy="1323587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accent6">
                    <a:lumMod val="20000"/>
                    <a:lumOff val="80000"/>
                  </a:schemeClr>
                </a:solidFill>
                <a:latin typeface="Figtree" pitchFamily="2" charset="0"/>
              </a:defRPr>
            </a:lvl1pPr>
            <a:lvl2pPr marL="4572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2pPr>
            <a:lvl3pPr marL="9144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3pPr>
            <a:lvl4pPr marL="13716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4pPr>
            <a:lvl5pPr marL="18288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5pPr>
          </a:lstStyle>
          <a:p>
            <a:r>
              <a:rPr lang="en-DK" dirty="0"/>
              <a:t>Skriv brødtekst her</a:t>
            </a:r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083F4481-D523-CBEA-66F6-F2BC8E314B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44385" y="2235466"/>
            <a:ext cx="3041176" cy="17206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800" b="1" i="0" spc="200" baseline="0">
                <a:solidFill>
                  <a:schemeClr val="bg2"/>
                </a:solidFill>
                <a:latin typeface="Figtree SemiBold" pitchFamily="2" charset="0"/>
              </a:defRPr>
            </a:lvl1pPr>
          </a:lstStyle>
          <a:p>
            <a:pPr lvl="0"/>
            <a:r>
              <a:rPr lang="en-GB" dirty="0"/>
              <a:t>NAVIGATION</a:t>
            </a:r>
            <a:endParaRPr lang="en-DK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31061D-9BAA-A1BB-3784-7172BBE5ED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9185" y="1495878"/>
            <a:ext cx="3909966" cy="38662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95B079-7027-C7AF-100F-2F69A08DE02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3246" y="1913910"/>
            <a:ext cx="104278" cy="1042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15383E-5F7C-8E09-87ED-01984EBD55B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2297" y="5443783"/>
            <a:ext cx="190703" cy="1907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A740DF-D5C6-8AB7-CE8E-6662DFBAFB8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8337" y="1281118"/>
            <a:ext cx="257324" cy="26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4727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 L -1.45833E-6 0.024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0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07407E-6 C 0.0039 -4.07407E-6 0.00716 0.0051 0.00716 0.01181 C 0.00716 0.01829 0.0039 0.02362 1.875E-6 0.02362 C -0.00404 0.02362 -0.00716 0.01829 -0.00716 0.01181 C -0.00716 0.0051 -0.00404 -4.07407E-6 1.875E-6 -4.07407E-6 Z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8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111E-6 C -0.00273 1.11111E-6 -0.00495 0.00324 -0.00495 0.00764 C -0.00495 0.0118 -0.00273 0.01528 -2.29167E-6 0.01528 C 0.00274 0.01528 0.00495 0.0118 0.00495 0.00764 C 0.00495 0.00324 0.00274 1.11111E-6 -2.29167E-6 1.11111E-6 Z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6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-2.77556E-17 C 0.0043 -2.77556E-17 0.00625 0.00301 0.00625 0.00718 C 0.00625 0.01111 0.0043 0.01458 0.00209 0.01458 C -0.00026 0.01458 -0.00195 0.01111 -0.00195 0.00718 C -0.00195 0.00301 -0.00026 -2.77556E-17 0.00209 -2.77556E-17 Z " pathEditMode="relative" rAng="0" ptsTypes="AAAAA">
                                      <p:cBhvr>
                                        <p:cTn id="12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kst/Billede 0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F44D5D-70A0-4703-531A-111EB8362B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857480" y="704826"/>
            <a:ext cx="8511700" cy="5448348"/>
          </a:xfrm>
          <a:prstGeom prst="rect">
            <a:avLst/>
          </a:prstGeom>
        </p:spPr>
      </p:pic>
      <p:sp>
        <p:nvSpPr>
          <p:cNvPr id="5" name="Platshållare för text 6">
            <a:extLst>
              <a:ext uri="{FF2B5EF4-FFF2-40B4-BE49-F238E27FC236}">
                <a16:creationId xmlns:a16="http://schemas.microsoft.com/office/drawing/2014/main" id="{C6466A5E-6B5F-ED78-90B8-5A1CE69EAA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4385" y="2407533"/>
            <a:ext cx="4651615" cy="58319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3600" b="1" i="0">
                <a:solidFill>
                  <a:schemeClr val="tx1"/>
                </a:solidFill>
                <a:latin typeface="Figtree SemiBold" pitchFamily="2" charset="0"/>
              </a:defRPr>
            </a:lvl1pPr>
            <a:lvl2pPr marL="4572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2pPr>
            <a:lvl3pPr marL="9144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3pPr>
            <a:lvl4pPr marL="13716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4pPr>
            <a:lvl5pPr marL="18288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5pPr>
          </a:lstStyle>
          <a:p>
            <a:pPr lvl="0"/>
            <a:r>
              <a:rPr lang="sv-DK" dirty="0"/>
              <a:t>Skriv en overskrift her</a:t>
            </a:r>
          </a:p>
        </p:txBody>
      </p:sp>
      <p:sp>
        <p:nvSpPr>
          <p:cNvPr id="6" name="Platshållare för text 6">
            <a:extLst>
              <a:ext uri="{FF2B5EF4-FFF2-40B4-BE49-F238E27FC236}">
                <a16:creationId xmlns:a16="http://schemas.microsoft.com/office/drawing/2014/main" id="{1F15E7C0-ECFB-09C9-96BE-2A720E855C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44385" y="3074792"/>
            <a:ext cx="4651615" cy="1323587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accent6">
                    <a:lumMod val="20000"/>
                    <a:lumOff val="80000"/>
                  </a:schemeClr>
                </a:solidFill>
                <a:latin typeface="Figtree" pitchFamily="2" charset="0"/>
              </a:defRPr>
            </a:lvl1pPr>
            <a:lvl2pPr marL="4572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2pPr>
            <a:lvl3pPr marL="9144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3pPr>
            <a:lvl4pPr marL="13716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4pPr>
            <a:lvl5pPr marL="18288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5pPr>
          </a:lstStyle>
          <a:p>
            <a:r>
              <a:rPr lang="en-DK" dirty="0"/>
              <a:t>Skriv brødtekst her</a:t>
            </a:r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083F4481-D523-CBEA-66F6-F2BC8E314B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44385" y="2235466"/>
            <a:ext cx="3041176" cy="17206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800" b="1" i="0" spc="200" baseline="0">
                <a:solidFill>
                  <a:schemeClr val="bg2"/>
                </a:solidFill>
                <a:latin typeface="Figtree SemiBold" pitchFamily="2" charset="0"/>
              </a:defRPr>
            </a:lvl1pPr>
          </a:lstStyle>
          <a:p>
            <a:pPr lvl="0"/>
            <a:r>
              <a:rPr lang="en-GB" dirty="0"/>
              <a:t>NAVIGATION</a:t>
            </a:r>
            <a:endParaRPr lang="en-DK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31061D-9BAA-A1BB-3784-7172BBE5ED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5695" y="1441105"/>
            <a:ext cx="3909966" cy="3975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95B079-7027-C7AF-100F-2F69A08DE02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3246" y="1913910"/>
            <a:ext cx="104278" cy="1042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15383E-5F7C-8E09-87ED-01984EBD55B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2297" y="5443783"/>
            <a:ext cx="190703" cy="1907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A740DF-D5C6-8AB7-CE8E-6662DFBAFB8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8337" y="1281118"/>
            <a:ext cx="257324" cy="26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2806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 L -2.08333E-6 0.024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0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07407E-6 C 0.0039 -4.07407E-6 0.00716 0.0051 0.00716 0.01181 C 0.00716 0.01829 0.0039 0.02362 1.875E-6 0.02362 C -0.00404 0.02362 -0.00716 0.01829 -0.00716 0.01181 C -0.00716 0.0051 -0.00404 -4.07407E-6 1.875E-6 -4.07407E-6 Z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8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111E-6 C -0.00273 1.11111E-6 -0.00495 0.00324 -0.00495 0.00764 C -0.00495 0.0118 -0.00273 0.01528 -2.29167E-6 0.01528 C 0.00274 0.01528 0.00495 0.0118 0.00495 0.00764 C 0.00495 0.00324 0.00274 1.11111E-6 -2.29167E-6 1.11111E-6 Z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6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-2.77556E-17 C 0.0043 -2.77556E-17 0.00625 0.00301 0.00625 0.00718 C 0.00625 0.01111 0.0043 0.01458 0.00209 0.01458 C -0.00026 0.01458 -0.00195 0.01111 -0.00195 0.00718 C -0.00195 0.00301 -0.00026 -2.77556E-17 0.00209 -2.77556E-17 Z " pathEditMode="relative" rAng="0" ptsTypes="AAAAA">
                                      <p:cBhvr>
                                        <p:cTn id="12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2DF220EA-41AC-791E-134C-C4CBA66E35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79029" y="2266672"/>
            <a:ext cx="4767943" cy="2654461"/>
          </a:xfrm>
          <a:prstGeom prst="rect">
            <a:avLst/>
          </a:prstGeom>
        </p:spPr>
        <p:txBody>
          <a:bodyPr lIns="0" anchor="t" anchorCtr="0"/>
          <a:lstStyle>
            <a:lvl1pPr marL="0" indent="0">
              <a:buNone/>
              <a:tabLst>
                <a:tab pos="3906838" algn="l"/>
                <a:tab pos="4679950" algn="r"/>
              </a:tabLst>
              <a:defRPr sz="2400" b="1" i="0">
                <a:latin typeface="Figtree Semi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4680000" algn="r"/>
              </a:tabLst>
              <a:defRPr/>
            </a:pPr>
            <a:r>
              <a:rPr lang="en-DK" dirty="0"/>
              <a:t>Konceptet	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4680000" algn="r"/>
              </a:tabLst>
              <a:defRPr/>
            </a:pPr>
            <a:r>
              <a:rPr lang="en-DK" dirty="0"/>
              <a:t>Udkast	02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4680000" algn="r"/>
              </a:tabLst>
              <a:defRPr/>
            </a:pPr>
            <a:r>
              <a:rPr lang="en-DK" dirty="0"/>
              <a:t>Processen	03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4680000" algn="r"/>
              </a:tabLst>
              <a:defRPr/>
            </a:pPr>
            <a:r>
              <a:rPr lang="en-DK" dirty="0"/>
              <a:t>Pause	04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4680000" algn="r"/>
              </a:tabLst>
              <a:defRPr/>
            </a:pPr>
            <a:r>
              <a:rPr lang="en-DK" dirty="0"/>
              <a:t>Økonomi	05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4680000" algn="r"/>
              </a:tabLst>
              <a:defRPr/>
            </a:pPr>
            <a:r>
              <a:rPr lang="en-DK" dirty="0"/>
              <a:t>Afrunding	06</a:t>
            </a:r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F578AD74-2EF5-E028-C072-7DC494369BE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5334001" cy="6857999"/>
          </a:xfrm>
          <a:prstGeom prst="rect">
            <a:avLst/>
          </a:prstGeom>
        </p:spPr>
        <p:txBody>
          <a:bodyPr/>
          <a:lstStyle/>
          <a:p>
            <a:endParaRPr lang="en-DK" dirty="0"/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3F0FF4A3-F992-A7EC-FD2A-2A0FFBBDDB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9029" y="2008757"/>
            <a:ext cx="3041176" cy="17206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800" b="1" i="0" spc="200" baseline="0">
                <a:solidFill>
                  <a:srgbClr val="555555"/>
                </a:solidFill>
                <a:latin typeface="Figtree SemiBold" pitchFamily="2" charset="0"/>
              </a:defRPr>
            </a:lvl1pPr>
          </a:lstStyle>
          <a:p>
            <a:pPr lvl="0"/>
            <a:r>
              <a:rPr lang="en-GB" dirty="0"/>
              <a:t>TAGLINE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26920725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kst/Billede 0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F44D5D-70A0-4703-531A-111EB8362B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872441" y="506039"/>
            <a:ext cx="8511700" cy="5845922"/>
          </a:xfrm>
          <a:prstGeom prst="rect">
            <a:avLst/>
          </a:prstGeom>
        </p:spPr>
      </p:pic>
      <p:sp>
        <p:nvSpPr>
          <p:cNvPr id="5" name="Platshållare för text 6">
            <a:extLst>
              <a:ext uri="{FF2B5EF4-FFF2-40B4-BE49-F238E27FC236}">
                <a16:creationId xmlns:a16="http://schemas.microsoft.com/office/drawing/2014/main" id="{C6466A5E-6B5F-ED78-90B8-5A1CE69EAA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4385" y="2407533"/>
            <a:ext cx="4651615" cy="58319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3600" b="1" i="0">
                <a:solidFill>
                  <a:schemeClr val="tx1"/>
                </a:solidFill>
                <a:latin typeface="Figtree SemiBold" pitchFamily="2" charset="0"/>
              </a:defRPr>
            </a:lvl1pPr>
            <a:lvl2pPr marL="4572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2pPr>
            <a:lvl3pPr marL="9144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3pPr>
            <a:lvl4pPr marL="13716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4pPr>
            <a:lvl5pPr marL="18288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5pPr>
          </a:lstStyle>
          <a:p>
            <a:pPr lvl="0"/>
            <a:r>
              <a:rPr lang="sv-DK" dirty="0"/>
              <a:t>Skriv en overskrift her</a:t>
            </a:r>
          </a:p>
        </p:txBody>
      </p:sp>
      <p:sp>
        <p:nvSpPr>
          <p:cNvPr id="6" name="Platshållare för text 6">
            <a:extLst>
              <a:ext uri="{FF2B5EF4-FFF2-40B4-BE49-F238E27FC236}">
                <a16:creationId xmlns:a16="http://schemas.microsoft.com/office/drawing/2014/main" id="{1F15E7C0-ECFB-09C9-96BE-2A720E855C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44385" y="3074792"/>
            <a:ext cx="4651615" cy="1323587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accent6">
                    <a:lumMod val="20000"/>
                    <a:lumOff val="80000"/>
                  </a:schemeClr>
                </a:solidFill>
                <a:latin typeface="Figtree" pitchFamily="2" charset="0"/>
              </a:defRPr>
            </a:lvl1pPr>
            <a:lvl2pPr marL="4572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2pPr>
            <a:lvl3pPr marL="9144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3pPr>
            <a:lvl4pPr marL="13716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4pPr>
            <a:lvl5pPr marL="18288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5pPr>
          </a:lstStyle>
          <a:p>
            <a:r>
              <a:rPr lang="en-DK" dirty="0"/>
              <a:t>Skriv brødtekst her</a:t>
            </a:r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083F4481-D523-CBEA-66F6-F2BC8E314B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44385" y="2235466"/>
            <a:ext cx="3041176" cy="17206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800" b="1" i="0" spc="200" baseline="0">
                <a:solidFill>
                  <a:schemeClr val="bg2"/>
                </a:solidFill>
                <a:latin typeface="Figtree SemiBold" pitchFamily="2" charset="0"/>
              </a:defRPr>
            </a:lvl1pPr>
          </a:lstStyle>
          <a:p>
            <a:pPr lvl="0"/>
            <a:r>
              <a:rPr lang="en-GB" dirty="0"/>
              <a:t>NAVIGATION</a:t>
            </a:r>
            <a:endParaRPr lang="en-DK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31061D-9BAA-A1BB-3784-7172BBE5ED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9763" y="1414217"/>
            <a:ext cx="3178573" cy="40295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95B079-7027-C7AF-100F-2F69A08DE02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3246" y="1913910"/>
            <a:ext cx="104278" cy="1042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15383E-5F7C-8E09-87ED-01984EBD55B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2297" y="5443783"/>
            <a:ext cx="190703" cy="1907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A740DF-D5C6-8AB7-CE8E-6662DFBAFB8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8337" y="1281118"/>
            <a:ext cx="257324" cy="26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2799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 L 3.75E-6 0.024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0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07407E-6 C 0.0039 -4.07407E-6 0.00716 0.0051 0.00716 0.01181 C 0.00716 0.01829 0.0039 0.02362 1.875E-6 0.02362 C -0.00404 0.02362 -0.00716 0.01829 -0.00716 0.01181 C -0.00716 0.0051 -0.00404 -4.07407E-6 1.875E-6 -4.07407E-6 Z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8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111E-6 C -0.00273 1.11111E-6 -0.00495 0.00324 -0.00495 0.00764 C -0.00495 0.0118 -0.00273 0.01528 -2.29167E-6 0.01528 C 0.00274 0.01528 0.00495 0.0118 0.00495 0.00764 C 0.00495 0.00324 0.00274 1.11111E-6 -2.29167E-6 1.11111E-6 Z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6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-2.77556E-17 C 0.0043 -2.77556E-17 0.00625 0.00301 0.00625 0.00718 C 0.00625 0.01111 0.0043 0.01458 0.00209 0.01458 C -0.00026 0.01458 -0.00195 0.01111 -0.00195 0.00718 C -0.00195 0.00301 -0.00026 -2.77556E-17 0.00209 -2.77556E-17 Z " pathEditMode="relative" rAng="0" ptsTypes="AAAAA">
                                      <p:cBhvr>
                                        <p:cTn id="12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kst/Billede 0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F44D5D-70A0-4703-531A-111EB8362B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748318" y="-60492"/>
            <a:ext cx="8511700" cy="6978984"/>
          </a:xfrm>
          <a:prstGeom prst="rect">
            <a:avLst/>
          </a:prstGeom>
        </p:spPr>
      </p:pic>
      <p:sp>
        <p:nvSpPr>
          <p:cNvPr id="5" name="Platshållare för text 6">
            <a:extLst>
              <a:ext uri="{FF2B5EF4-FFF2-40B4-BE49-F238E27FC236}">
                <a16:creationId xmlns:a16="http://schemas.microsoft.com/office/drawing/2014/main" id="{C6466A5E-6B5F-ED78-90B8-5A1CE69EAA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4385" y="2407533"/>
            <a:ext cx="4651615" cy="58319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3600" b="1" i="0">
                <a:solidFill>
                  <a:schemeClr val="tx1"/>
                </a:solidFill>
                <a:latin typeface="Figtree SemiBold" pitchFamily="2" charset="0"/>
              </a:defRPr>
            </a:lvl1pPr>
            <a:lvl2pPr marL="4572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2pPr>
            <a:lvl3pPr marL="9144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3pPr>
            <a:lvl4pPr marL="13716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4pPr>
            <a:lvl5pPr marL="18288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5pPr>
          </a:lstStyle>
          <a:p>
            <a:pPr lvl="0"/>
            <a:r>
              <a:rPr lang="sv-DK" dirty="0"/>
              <a:t>Skriv en overskrift her</a:t>
            </a:r>
          </a:p>
        </p:txBody>
      </p:sp>
      <p:sp>
        <p:nvSpPr>
          <p:cNvPr id="6" name="Platshållare för text 6">
            <a:extLst>
              <a:ext uri="{FF2B5EF4-FFF2-40B4-BE49-F238E27FC236}">
                <a16:creationId xmlns:a16="http://schemas.microsoft.com/office/drawing/2014/main" id="{1F15E7C0-ECFB-09C9-96BE-2A720E855C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44385" y="3074792"/>
            <a:ext cx="4651615" cy="1323587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accent6">
                    <a:lumMod val="20000"/>
                    <a:lumOff val="80000"/>
                  </a:schemeClr>
                </a:solidFill>
                <a:latin typeface="Figtree" pitchFamily="2" charset="0"/>
              </a:defRPr>
            </a:lvl1pPr>
            <a:lvl2pPr marL="4572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2pPr>
            <a:lvl3pPr marL="9144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3pPr>
            <a:lvl4pPr marL="13716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4pPr>
            <a:lvl5pPr marL="18288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5pPr>
          </a:lstStyle>
          <a:p>
            <a:r>
              <a:rPr lang="en-DK" dirty="0"/>
              <a:t>Skriv brødtekst her</a:t>
            </a:r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083F4481-D523-CBEA-66F6-F2BC8E314B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44385" y="2235466"/>
            <a:ext cx="3041176" cy="17206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800" b="1" i="0" spc="200" baseline="0">
                <a:solidFill>
                  <a:schemeClr val="bg2"/>
                </a:solidFill>
                <a:latin typeface="Figtree SemiBold" pitchFamily="2" charset="0"/>
              </a:defRPr>
            </a:lvl1pPr>
          </a:lstStyle>
          <a:p>
            <a:pPr lvl="0"/>
            <a:r>
              <a:rPr lang="en-GB" dirty="0"/>
              <a:t>NAVIGATION</a:t>
            </a:r>
            <a:endParaRPr lang="en-DK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31061D-9BAA-A1BB-3784-7172BBE5ED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9185" y="1431614"/>
            <a:ext cx="3909966" cy="39947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95B079-7027-C7AF-100F-2F69A08DE02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3246" y="1913910"/>
            <a:ext cx="104278" cy="1042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15383E-5F7C-8E09-87ED-01984EBD55B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2297" y="5443783"/>
            <a:ext cx="190703" cy="1907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A740DF-D5C6-8AB7-CE8E-6662DFBAFB8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8337" y="1281118"/>
            <a:ext cx="257324" cy="26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181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 L -1.45833E-6 0.024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0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07407E-6 C 0.0039 -4.07407E-6 0.00716 0.0051 0.00716 0.01181 C 0.00716 0.01829 0.0039 0.02362 1.875E-6 0.02362 C -0.00404 0.02362 -0.00716 0.01829 -0.00716 0.01181 C -0.00716 0.0051 -0.00404 -4.07407E-6 1.875E-6 -4.07407E-6 Z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8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111E-6 C -0.00273 1.11111E-6 -0.00495 0.00324 -0.00495 0.00764 C -0.00495 0.0118 -0.00273 0.01528 -2.29167E-6 0.01528 C 0.00274 0.01528 0.00495 0.0118 0.00495 0.00764 C 0.00495 0.00324 0.00274 1.11111E-6 -2.29167E-6 1.11111E-6 Z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6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-2.77556E-17 C 0.0043 -2.77556E-17 0.00625 0.00301 0.00625 0.00718 C 0.00625 0.01111 0.0043 0.01458 0.00209 0.01458 C -0.00026 0.01458 -0.00195 0.01111 -0.00195 0.00718 C -0.00195 0.00301 -0.00026 -2.77556E-17 0.00209 -2.77556E-17 Z " pathEditMode="relative" rAng="0" ptsTypes="AAAAA">
                                      <p:cBhvr>
                                        <p:cTn id="12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/Billede 0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tshållare för text 6">
            <a:extLst>
              <a:ext uri="{FF2B5EF4-FFF2-40B4-BE49-F238E27FC236}">
                <a16:creationId xmlns:a16="http://schemas.microsoft.com/office/drawing/2014/main" id="{5A519960-1B74-5FBA-4F5A-81821C6678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4385" y="1354975"/>
            <a:ext cx="8261475" cy="4886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3600" b="1" i="0">
                <a:solidFill>
                  <a:schemeClr val="tx1"/>
                </a:solidFill>
                <a:latin typeface="Figtree SemiBold" pitchFamily="2" charset="0"/>
              </a:defRPr>
            </a:lvl1pPr>
            <a:lvl2pPr marL="4572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2pPr>
            <a:lvl3pPr marL="9144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3pPr>
            <a:lvl4pPr marL="13716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4pPr>
            <a:lvl5pPr marL="18288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5pPr>
          </a:lstStyle>
          <a:p>
            <a:pPr lvl="0"/>
            <a:r>
              <a:rPr lang="sv-DK" dirty="0"/>
              <a:t>Skriv en overskrift her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2E7B94-21D5-5F90-D221-5563B5DB93FD}"/>
              </a:ext>
            </a:extLst>
          </p:cNvPr>
          <p:cNvSpPr/>
          <p:nvPr userDrawn="1"/>
        </p:nvSpPr>
        <p:spPr>
          <a:xfrm>
            <a:off x="1" y="4322618"/>
            <a:ext cx="12192000" cy="2535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0C72B08-E3A2-2353-3B90-B4C87892DA7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41524" y="3805017"/>
            <a:ext cx="11508952" cy="3052983"/>
          </a:xfrm>
          <a:prstGeom prst="rect">
            <a:avLst/>
          </a:prstGeom>
        </p:spPr>
        <p:txBody>
          <a:bodyPr lIns="0" tIns="0" rIns="0" bIns="0"/>
          <a:lstStyle/>
          <a:p>
            <a:endParaRPr lang="en-DK"/>
          </a:p>
        </p:txBody>
      </p:sp>
      <p:sp>
        <p:nvSpPr>
          <p:cNvPr id="2" name="Platshållare för text 6">
            <a:extLst>
              <a:ext uri="{FF2B5EF4-FFF2-40B4-BE49-F238E27FC236}">
                <a16:creationId xmlns:a16="http://schemas.microsoft.com/office/drawing/2014/main" id="{BCC1A27F-F9CB-E646-5D6A-D823BCD701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44385" y="1948846"/>
            <a:ext cx="9303232" cy="148015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rgbClr val="555555"/>
                </a:solidFill>
                <a:latin typeface="Figtree" pitchFamily="2" charset="0"/>
              </a:defRPr>
            </a:lvl1pPr>
            <a:lvl2pPr marL="4572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2pPr>
            <a:lvl3pPr marL="9144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3pPr>
            <a:lvl4pPr marL="13716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4pPr>
            <a:lvl5pPr marL="18288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5pPr>
          </a:lstStyle>
          <a:p>
            <a:r>
              <a:rPr lang="en-DK" dirty="0"/>
              <a:t>Skriv brødtekst her</a:t>
            </a:r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F29A3640-082F-E651-4912-D32E22ED06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44385" y="1184141"/>
            <a:ext cx="3041176" cy="17206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800" b="1" i="0" spc="200" baseline="0">
                <a:solidFill>
                  <a:srgbClr val="555555"/>
                </a:solidFill>
                <a:latin typeface="Figtree SemiBold" pitchFamily="2" charset="0"/>
              </a:defRPr>
            </a:lvl1pPr>
          </a:lstStyle>
          <a:p>
            <a:pPr lvl="0"/>
            <a:r>
              <a:rPr lang="en-GB" dirty="0"/>
              <a:t>NAVIGATION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3473756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/Billed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B39819-4663-DD77-733C-E4ADF4FDF9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288694" y="-408441"/>
            <a:ext cx="13105962" cy="13782676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0C72B08-E3A2-2353-3B90-B4C87892DA7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41524" y="3031299"/>
            <a:ext cx="11508952" cy="3826701"/>
          </a:xfrm>
          <a:prstGeom prst="round2SameRect">
            <a:avLst>
              <a:gd name="adj1" fmla="val 4769"/>
              <a:gd name="adj2" fmla="val 0"/>
            </a:avLst>
          </a:prstGeom>
        </p:spPr>
        <p:txBody>
          <a:bodyPr lIns="0" tIns="0" rIns="0" bIns="0"/>
          <a:lstStyle/>
          <a:p>
            <a:endParaRPr lang="en-DK"/>
          </a:p>
        </p:txBody>
      </p:sp>
      <p:sp>
        <p:nvSpPr>
          <p:cNvPr id="15" name="Platshållare för text 6">
            <a:extLst>
              <a:ext uri="{FF2B5EF4-FFF2-40B4-BE49-F238E27FC236}">
                <a16:creationId xmlns:a16="http://schemas.microsoft.com/office/drawing/2014/main" id="{5A519960-1B74-5FBA-4F5A-81821C6678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4385" y="1165404"/>
            <a:ext cx="8261475" cy="4886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3600" b="1" i="0">
                <a:solidFill>
                  <a:schemeClr val="tx1"/>
                </a:solidFill>
                <a:latin typeface="Figtree SemiBold" pitchFamily="2" charset="0"/>
              </a:defRPr>
            </a:lvl1pPr>
            <a:lvl2pPr marL="4572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2pPr>
            <a:lvl3pPr marL="9144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3pPr>
            <a:lvl4pPr marL="13716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4pPr>
            <a:lvl5pPr marL="18288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5pPr>
          </a:lstStyle>
          <a:p>
            <a:pPr lvl="0"/>
            <a:r>
              <a:rPr lang="sv-DK" dirty="0"/>
              <a:t>Skriv en overskrift her</a:t>
            </a:r>
          </a:p>
        </p:txBody>
      </p:sp>
      <p:sp>
        <p:nvSpPr>
          <p:cNvPr id="2" name="Platshållare för text 6">
            <a:extLst>
              <a:ext uri="{FF2B5EF4-FFF2-40B4-BE49-F238E27FC236}">
                <a16:creationId xmlns:a16="http://schemas.microsoft.com/office/drawing/2014/main" id="{BCC1A27F-F9CB-E646-5D6A-D823BCD701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44385" y="1759275"/>
            <a:ext cx="9303232" cy="894715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rgbClr val="555555"/>
                </a:solidFill>
                <a:latin typeface="Figtree" pitchFamily="2" charset="0"/>
              </a:defRPr>
            </a:lvl1pPr>
            <a:lvl2pPr marL="4572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2pPr>
            <a:lvl3pPr marL="9144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3pPr>
            <a:lvl4pPr marL="13716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4pPr>
            <a:lvl5pPr marL="18288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5pPr>
          </a:lstStyle>
          <a:p>
            <a:r>
              <a:rPr lang="en-DK" dirty="0"/>
              <a:t>Skriv brødtekst her</a:t>
            </a:r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F29A3640-082F-E651-4912-D32E22ED06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44385" y="994570"/>
            <a:ext cx="3041176" cy="17206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800" b="1" i="0" spc="200" baseline="0">
                <a:solidFill>
                  <a:srgbClr val="555555"/>
                </a:solidFill>
                <a:latin typeface="Figtree SemiBold" pitchFamily="2" charset="0"/>
              </a:defRPr>
            </a:lvl1pPr>
          </a:lstStyle>
          <a:p>
            <a:pPr lvl="0"/>
            <a:r>
              <a:rPr lang="en-GB" dirty="0"/>
              <a:t>NAVIGATION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274569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4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990E4D4-0E5F-7A95-53D0-771637D2CC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0630" y="894821"/>
            <a:ext cx="5313910" cy="65145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A63678-3840-FB7D-F8F0-2DDB57E403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9209" y="653002"/>
            <a:ext cx="483636" cy="4836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6E58F0-423F-F8B2-7576-DA40F3EE43C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0630" y="3771030"/>
            <a:ext cx="190703" cy="1907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B209DF-7D35-CD7A-26EA-04A10B9C3B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3837" y="1421969"/>
            <a:ext cx="190703" cy="1907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041145-89EE-1A77-BAD9-A04EAB7AE42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09189" y="6130845"/>
            <a:ext cx="306763" cy="306763"/>
          </a:xfrm>
          <a:prstGeom prst="rect">
            <a:avLst/>
          </a:prstGeom>
        </p:spPr>
      </p:pic>
      <p:sp>
        <p:nvSpPr>
          <p:cNvPr id="13" name="Platshållare för text 6">
            <a:extLst>
              <a:ext uri="{FF2B5EF4-FFF2-40B4-BE49-F238E27FC236}">
                <a16:creationId xmlns:a16="http://schemas.microsoft.com/office/drawing/2014/main" id="{9BB639E1-F5E5-952E-BAC7-D096CA07DF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4385" y="2407533"/>
            <a:ext cx="4651615" cy="58319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3600" b="1" i="0">
                <a:solidFill>
                  <a:schemeClr val="tx1"/>
                </a:solidFill>
                <a:latin typeface="Figtree SemiBold" pitchFamily="2" charset="0"/>
              </a:defRPr>
            </a:lvl1pPr>
            <a:lvl2pPr marL="4572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2pPr>
            <a:lvl3pPr marL="9144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3pPr>
            <a:lvl4pPr marL="13716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4pPr>
            <a:lvl5pPr marL="18288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5pPr>
          </a:lstStyle>
          <a:p>
            <a:pPr lvl="0"/>
            <a:r>
              <a:rPr lang="sv-DK" dirty="0"/>
              <a:t>Skriv en overskrift her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09A3B2DE-E0D9-0A15-57E3-D3B45D16178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44385" y="2235466"/>
            <a:ext cx="3041176" cy="17206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800" b="1" i="0" spc="200" baseline="0">
                <a:solidFill>
                  <a:srgbClr val="555555"/>
                </a:solidFill>
                <a:latin typeface="Figtree SemiBold" pitchFamily="2" charset="0"/>
              </a:defRPr>
            </a:lvl1pPr>
          </a:lstStyle>
          <a:p>
            <a:pPr lvl="0"/>
            <a:r>
              <a:rPr lang="en-GB" dirty="0"/>
              <a:t>NAVIGATION</a:t>
            </a:r>
            <a:endParaRPr lang="en-DK" dirty="0"/>
          </a:p>
        </p:txBody>
      </p:sp>
      <p:sp>
        <p:nvSpPr>
          <p:cNvPr id="16" name="Platshållare för text 6">
            <a:extLst>
              <a:ext uri="{FF2B5EF4-FFF2-40B4-BE49-F238E27FC236}">
                <a16:creationId xmlns:a16="http://schemas.microsoft.com/office/drawing/2014/main" id="{F1F0DA8D-7551-9598-E7A7-ADFDB33183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44385" y="3074792"/>
            <a:ext cx="3895711" cy="1323587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rgbClr val="555555"/>
                </a:solidFill>
                <a:latin typeface="Figtree" pitchFamily="2" charset="0"/>
              </a:defRPr>
            </a:lvl1pPr>
            <a:lvl2pPr marL="4572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2pPr>
            <a:lvl3pPr marL="9144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3pPr>
            <a:lvl4pPr marL="13716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4pPr>
            <a:lvl5pPr marL="18288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5pPr>
          </a:lstStyle>
          <a:p>
            <a:r>
              <a:rPr lang="en-DK" dirty="0"/>
              <a:t>Skriv brødtekst her</a:t>
            </a:r>
          </a:p>
        </p:txBody>
      </p:sp>
    </p:spTree>
    <p:extLst>
      <p:ext uri="{BB962C8B-B14F-4D97-AF65-F5344CB8AC3E}">
        <p14:creationId xmlns:p14="http://schemas.microsoft.com/office/powerpoint/2010/main" val="3975157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C 0.00612 4.44444E-6 0.01133 0.00856 0.01133 0.01967 C 0.01133 0.03055 0.00612 0.03981 2.08333E-6 0.03981 C -0.00638 0.03981 -0.01133 0.03055 -0.01133 0.01967 C -0.01133 0.00856 -0.00638 4.44444E-6 2.08333E-6 4.44444E-6 Z " pathEditMode="relative" rAng="0" ptsTypes="AAAAA">
                                      <p:cBhvr>
                                        <p:cTn id="6" dur="3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9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0046 C -0.00273 0.00046 -0.00508 0.00463 -0.00508 0.00995 C -0.00508 0.01528 -0.00273 0.01967 -1.25E-6 0.01967 C 0.00287 0.01967 0.00521 0.01528 0.00521 0.00995 C 0.00521 0.00463 0.00287 0.00046 -1.25E-6 0.00046 Z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4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C 0.0039 3.7037E-6 0.00716 0.00509 0.00716 0.0118 C 0.00716 0.01828 0.0039 0.02361 4.16667E-6 0.02361 C -0.00404 0.02361 -0.00717 0.01828 -0.00717 0.0118 C -0.00717 0.00509 -0.00404 3.7037E-6 4.16667E-6 3.7037E-6 Z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8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6 C -0.00273 3.7037E-6 -0.00494 0.00324 -0.00494 0.00764 C -0.00494 0.0118 -0.00273 0.01527 -3.54167E-6 0.01527 C 0.00274 0.01527 0.00495 0.0118 0.00495 0.00764 C 0.00495 0.00324 0.00274 3.7037E-6 -3.54167E-6 3.7037E-6 Z " pathEditMode="relative" rAng="0" ptsTypes="AAAAA">
                                      <p:cBhvr>
                                        <p:cTn id="12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kst/Diagra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3E35F59-6C6E-5845-6FD0-F06F00C7B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92254" y="-4424833"/>
            <a:ext cx="14414338" cy="15707666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B86AE18-63FE-04BA-8275-CEAA0E921A80}"/>
              </a:ext>
            </a:extLst>
          </p:cNvPr>
          <p:cNvSpPr/>
          <p:nvPr userDrawn="1"/>
        </p:nvSpPr>
        <p:spPr>
          <a:xfrm>
            <a:off x="6900996" y="1208315"/>
            <a:ext cx="4495800" cy="1399678"/>
          </a:xfrm>
          <a:prstGeom prst="roundRect">
            <a:avLst>
              <a:gd name="adj" fmla="val 8850"/>
            </a:avLst>
          </a:prstGeom>
          <a:solidFill>
            <a:schemeClr val="tx1"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A7738F3-0C74-3412-CB6E-D556AD2A64A1}"/>
              </a:ext>
            </a:extLst>
          </p:cNvPr>
          <p:cNvSpPr/>
          <p:nvPr userDrawn="1"/>
        </p:nvSpPr>
        <p:spPr>
          <a:xfrm>
            <a:off x="6900996" y="2729161"/>
            <a:ext cx="4495800" cy="1399678"/>
          </a:xfrm>
          <a:prstGeom prst="roundRect">
            <a:avLst>
              <a:gd name="adj" fmla="val 8850"/>
            </a:avLst>
          </a:prstGeom>
          <a:solidFill>
            <a:schemeClr val="tx1"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5" name="Chart Placeholder 2">
            <a:extLst>
              <a:ext uri="{FF2B5EF4-FFF2-40B4-BE49-F238E27FC236}">
                <a16:creationId xmlns:a16="http://schemas.microsoft.com/office/drawing/2014/main" id="{B6D09580-796B-8FC4-3C57-409F8F6B3E2F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7082814" y="2986018"/>
            <a:ext cx="979714" cy="885963"/>
          </a:xfrm>
          <a:prstGeom prst="rect">
            <a:avLst/>
          </a:prstGeom>
        </p:spPr>
        <p:txBody>
          <a:bodyPr/>
          <a:lstStyle/>
          <a:p>
            <a:endParaRPr lang="en-DK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0F6E56F-0CD9-5E3A-8FC4-480BD31D795E}"/>
              </a:ext>
            </a:extLst>
          </p:cNvPr>
          <p:cNvSpPr/>
          <p:nvPr userDrawn="1"/>
        </p:nvSpPr>
        <p:spPr>
          <a:xfrm>
            <a:off x="6900996" y="4253161"/>
            <a:ext cx="4495800" cy="1399678"/>
          </a:xfrm>
          <a:prstGeom prst="roundRect">
            <a:avLst>
              <a:gd name="adj" fmla="val 8850"/>
            </a:avLst>
          </a:prstGeom>
          <a:solidFill>
            <a:schemeClr val="tx1"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8" name="Chart Placeholder 2">
            <a:extLst>
              <a:ext uri="{FF2B5EF4-FFF2-40B4-BE49-F238E27FC236}">
                <a16:creationId xmlns:a16="http://schemas.microsoft.com/office/drawing/2014/main" id="{3AC038E8-53F5-D83C-449C-730B56072441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7082814" y="4510018"/>
            <a:ext cx="979714" cy="885963"/>
          </a:xfrm>
          <a:prstGeom prst="rect">
            <a:avLst/>
          </a:prstGeom>
        </p:spPr>
        <p:txBody>
          <a:bodyPr/>
          <a:lstStyle/>
          <a:p>
            <a:endParaRPr lang="en-DK" dirty="0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3B08E755-242D-C557-B339-3376A7891F0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34532" y="3381311"/>
            <a:ext cx="493950" cy="10695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 b="1" i="0" spc="0" baseline="0">
                <a:solidFill>
                  <a:schemeClr val="accent1"/>
                </a:solidFill>
                <a:latin typeface="Figtree SemiBold" pitchFamily="2" charset="0"/>
              </a:defRPr>
            </a:lvl1pPr>
          </a:lstStyle>
          <a:p>
            <a:pPr lvl="0"/>
            <a:r>
              <a:rPr lang="en-GB" dirty="0"/>
              <a:t>40%</a:t>
            </a:r>
            <a:endParaRPr lang="en-DK" dirty="0"/>
          </a:p>
        </p:txBody>
      </p:sp>
      <p:sp>
        <p:nvSpPr>
          <p:cNvPr id="20" name="Chart Placeholder 2">
            <a:extLst>
              <a:ext uri="{FF2B5EF4-FFF2-40B4-BE49-F238E27FC236}">
                <a16:creationId xmlns:a16="http://schemas.microsoft.com/office/drawing/2014/main" id="{8693BA21-A793-352D-8438-86ADDFE4D772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7082814" y="1462018"/>
            <a:ext cx="979714" cy="885963"/>
          </a:xfrm>
          <a:prstGeom prst="rect">
            <a:avLst/>
          </a:prstGeom>
        </p:spPr>
        <p:txBody>
          <a:bodyPr/>
          <a:lstStyle/>
          <a:p>
            <a:endParaRPr lang="en-DK" dirty="0"/>
          </a:p>
        </p:txBody>
      </p:sp>
      <p:sp>
        <p:nvSpPr>
          <p:cNvPr id="21" name="Platshållare för text 6">
            <a:extLst>
              <a:ext uri="{FF2B5EF4-FFF2-40B4-BE49-F238E27FC236}">
                <a16:creationId xmlns:a16="http://schemas.microsoft.com/office/drawing/2014/main" id="{8E12B9EA-4C0C-D7A8-C863-39D7ED46FE9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79031" y="1531669"/>
            <a:ext cx="2866182" cy="22312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Figtree SemiBold" pitchFamily="2" charset="0"/>
              </a:defRPr>
            </a:lvl1pPr>
            <a:lvl2pPr marL="4572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2pPr>
            <a:lvl3pPr marL="9144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3pPr>
            <a:lvl4pPr marL="13716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4pPr>
            <a:lvl5pPr marL="18288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5pPr>
          </a:lstStyle>
          <a:p>
            <a:pPr lvl="0"/>
            <a:r>
              <a:rPr lang="da-DK" dirty="0"/>
              <a:t>Instagram</a:t>
            </a:r>
            <a:endParaRPr lang="sv-DK" dirty="0"/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F624A43D-97C9-0D13-65E8-6C217656922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334532" y="1857311"/>
            <a:ext cx="493950" cy="10695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 b="1" i="0" spc="0" baseline="0">
                <a:solidFill>
                  <a:schemeClr val="accent1"/>
                </a:solidFill>
                <a:latin typeface="Figtree SemiBold" pitchFamily="2" charset="0"/>
              </a:defRPr>
            </a:lvl1pPr>
          </a:lstStyle>
          <a:p>
            <a:pPr lvl="0"/>
            <a:r>
              <a:rPr lang="en-GB" dirty="0"/>
              <a:t>40%</a:t>
            </a:r>
            <a:endParaRPr lang="en-DK" dirty="0"/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FDF82AA0-9DEE-9B8A-0FE1-78605386150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34532" y="4897691"/>
            <a:ext cx="493950" cy="10695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 b="1" i="0" spc="0" baseline="0">
                <a:solidFill>
                  <a:schemeClr val="accent1"/>
                </a:solidFill>
                <a:latin typeface="Figtree SemiBold" pitchFamily="2" charset="0"/>
              </a:defRPr>
            </a:lvl1pPr>
          </a:lstStyle>
          <a:p>
            <a:pPr lvl="0"/>
            <a:r>
              <a:rPr lang="en-GB" dirty="0"/>
              <a:t>40%</a:t>
            </a:r>
            <a:endParaRPr lang="en-DK" dirty="0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31DEFDB1-3FF9-702B-2425-817CC15BF3D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179031" y="1778947"/>
            <a:ext cx="2949217" cy="49938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50000"/>
              </a:lnSpc>
              <a:buNone/>
              <a:defRPr sz="800" b="0" i="0">
                <a:solidFill>
                  <a:schemeClr val="accent6">
                    <a:lumMod val="20000"/>
                    <a:lumOff val="80000"/>
                  </a:schemeClr>
                </a:solidFill>
                <a:latin typeface="Figtree" pitchFamily="2" charset="0"/>
              </a:defRPr>
            </a:lvl1pPr>
            <a:lvl2pPr marL="4572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2pPr>
            <a:lvl3pPr marL="9144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3pPr>
            <a:lvl4pPr marL="13716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4pPr>
            <a:lvl5pPr marL="18288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5pPr>
          </a:lstStyle>
          <a:p>
            <a:r>
              <a:rPr lang="en-DK" dirty="0"/>
              <a:t>Skriv brødtekst her</a:t>
            </a:r>
          </a:p>
        </p:txBody>
      </p:sp>
      <p:sp>
        <p:nvSpPr>
          <p:cNvPr id="10" name="Platshållare för text 6">
            <a:extLst>
              <a:ext uri="{FF2B5EF4-FFF2-40B4-BE49-F238E27FC236}">
                <a16:creationId xmlns:a16="http://schemas.microsoft.com/office/drawing/2014/main" id="{C127E4C0-DBA4-F48C-4801-2FAD9229A2D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179031" y="3088326"/>
            <a:ext cx="2866182" cy="22312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Figtree SemiBold" pitchFamily="2" charset="0"/>
              </a:defRPr>
            </a:lvl1pPr>
            <a:lvl2pPr marL="4572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2pPr>
            <a:lvl3pPr marL="9144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3pPr>
            <a:lvl4pPr marL="13716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4pPr>
            <a:lvl5pPr marL="18288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5pPr>
          </a:lstStyle>
          <a:p>
            <a:pPr lvl="0"/>
            <a:r>
              <a:rPr lang="da-DK" dirty="0"/>
              <a:t>Instagram</a:t>
            </a:r>
            <a:endParaRPr lang="sv-DK" dirty="0"/>
          </a:p>
        </p:txBody>
      </p:sp>
      <p:sp>
        <p:nvSpPr>
          <p:cNvPr id="11" name="Platshållare för text 6">
            <a:extLst>
              <a:ext uri="{FF2B5EF4-FFF2-40B4-BE49-F238E27FC236}">
                <a16:creationId xmlns:a16="http://schemas.microsoft.com/office/drawing/2014/main" id="{B68695CB-46DF-E814-0170-504F4BF6524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179031" y="3335604"/>
            <a:ext cx="2949217" cy="49938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50000"/>
              </a:lnSpc>
              <a:buNone/>
              <a:defRPr sz="800" b="0" i="0">
                <a:solidFill>
                  <a:schemeClr val="accent6">
                    <a:lumMod val="20000"/>
                    <a:lumOff val="80000"/>
                  </a:schemeClr>
                </a:solidFill>
                <a:latin typeface="Figtree" pitchFamily="2" charset="0"/>
              </a:defRPr>
            </a:lvl1pPr>
            <a:lvl2pPr marL="4572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2pPr>
            <a:lvl3pPr marL="9144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3pPr>
            <a:lvl4pPr marL="13716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4pPr>
            <a:lvl5pPr marL="18288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5pPr>
          </a:lstStyle>
          <a:p>
            <a:r>
              <a:rPr lang="en-DK" dirty="0"/>
              <a:t>Skriv brødtekst her</a:t>
            </a:r>
          </a:p>
        </p:txBody>
      </p:sp>
      <p:sp>
        <p:nvSpPr>
          <p:cNvPr id="13" name="Platshållare för text 6">
            <a:extLst>
              <a:ext uri="{FF2B5EF4-FFF2-40B4-BE49-F238E27FC236}">
                <a16:creationId xmlns:a16="http://schemas.microsoft.com/office/drawing/2014/main" id="{3815BE7C-5AFD-DFA3-9271-09E42E17EAA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179031" y="4579669"/>
            <a:ext cx="2866182" cy="22312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Figtree SemiBold" pitchFamily="2" charset="0"/>
              </a:defRPr>
            </a:lvl1pPr>
            <a:lvl2pPr marL="4572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2pPr>
            <a:lvl3pPr marL="9144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3pPr>
            <a:lvl4pPr marL="13716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4pPr>
            <a:lvl5pPr marL="18288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5pPr>
          </a:lstStyle>
          <a:p>
            <a:pPr lvl="0"/>
            <a:r>
              <a:rPr lang="da-DK" dirty="0"/>
              <a:t>Instagram</a:t>
            </a:r>
            <a:endParaRPr lang="sv-DK" dirty="0"/>
          </a:p>
        </p:txBody>
      </p:sp>
      <p:sp>
        <p:nvSpPr>
          <p:cNvPr id="14" name="Platshållare för text 6">
            <a:extLst>
              <a:ext uri="{FF2B5EF4-FFF2-40B4-BE49-F238E27FC236}">
                <a16:creationId xmlns:a16="http://schemas.microsoft.com/office/drawing/2014/main" id="{EBE81464-1646-DA55-03FD-99115F65394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79031" y="4826947"/>
            <a:ext cx="2949217" cy="49938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50000"/>
              </a:lnSpc>
              <a:buNone/>
              <a:defRPr sz="800" b="0" i="0">
                <a:solidFill>
                  <a:schemeClr val="accent6">
                    <a:lumMod val="20000"/>
                    <a:lumOff val="80000"/>
                  </a:schemeClr>
                </a:solidFill>
                <a:latin typeface="Figtree" pitchFamily="2" charset="0"/>
              </a:defRPr>
            </a:lvl1pPr>
            <a:lvl2pPr marL="4572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2pPr>
            <a:lvl3pPr marL="9144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3pPr>
            <a:lvl4pPr marL="13716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4pPr>
            <a:lvl5pPr marL="18288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5pPr>
          </a:lstStyle>
          <a:p>
            <a:r>
              <a:rPr lang="en-DK" dirty="0"/>
              <a:t>Skriv brødtekst her</a:t>
            </a:r>
          </a:p>
        </p:txBody>
      </p:sp>
      <p:sp>
        <p:nvSpPr>
          <p:cNvPr id="15" name="Platshållare för text 6">
            <a:extLst>
              <a:ext uri="{FF2B5EF4-FFF2-40B4-BE49-F238E27FC236}">
                <a16:creationId xmlns:a16="http://schemas.microsoft.com/office/drawing/2014/main" id="{F843C72C-30A1-DE0B-612C-7BCEDF4D076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4385" y="2407533"/>
            <a:ext cx="4651615" cy="58319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3600" b="1" i="0">
                <a:solidFill>
                  <a:schemeClr val="tx1"/>
                </a:solidFill>
                <a:latin typeface="Figtree SemiBold" pitchFamily="2" charset="0"/>
              </a:defRPr>
            </a:lvl1pPr>
            <a:lvl2pPr marL="4572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2pPr>
            <a:lvl3pPr marL="9144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3pPr>
            <a:lvl4pPr marL="13716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4pPr>
            <a:lvl5pPr marL="18288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5pPr>
          </a:lstStyle>
          <a:p>
            <a:pPr lvl="0"/>
            <a:r>
              <a:rPr lang="sv-DK" dirty="0"/>
              <a:t>Skriv en overskrift her</a:t>
            </a:r>
          </a:p>
        </p:txBody>
      </p:sp>
      <p:sp>
        <p:nvSpPr>
          <p:cNvPr id="16" name="Platshållare för text 6">
            <a:extLst>
              <a:ext uri="{FF2B5EF4-FFF2-40B4-BE49-F238E27FC236}">
                <a16:creationId xmlns:a16="http://schemas.microsoft.com/office/drawing/2014/main" id="{1CB5905A-343F-B6D6-E02C-BF5478F4F16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444385" y="3074792"/>
            <a:ext cx="4651615" cy="1323587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accent6">
                    <a:lumMod val="40000"/>
                    <a:lumOff val="60000"/>
                  </a:schemeClr>
                </a:solidFill>
                <a:latin typeface="Figtree" pitchFamily="2" charset="0"/>
              </a:defRPr>
            </a:lvl1pPr>
            <a:lvl2pPr marL="4572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2pPr>
            <a:lvl3pPr marL="9144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3pPr>
            <a:lvl4pPr marL="13716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4pPr>
            <a:lvl5pPr marL="18288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5pPr>
          </a:lstStyle>
          <a:p>
            <a:r>
              <a:rPr lang="en-DK" dirty="0"/>
              <a:t>Skriv brødtekst her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6246CA97-EE5D-D101-2585-825E89FC08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44385" y="2235466"/>
            <a:ext cx="3041176" cy="17206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800" b="1" i="0" spc="200" baseline="0">
                <a:solidFill>
                  <a:schemeClr val="bg2"/>
                </a:solidFill>
                <a:latin typeface="Figtree SemiBold" pitchFamily="2" charset="0"/>
              </a:defRPr>
            </a:lvl1pPr>
          </a:lstStyle>
          <a:p>
            <a:pPr lvl="0"/>
            <a:r>
              <a:rPr lang="en-GB" dirty="0"/>
              <a:t>NAVIGATION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25545947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/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82D146-16B5-0356-20F9-5B94273F0F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6820" y="-756784"/>
            <a:ext cx="13105962" cy="13782676"/>
          </a:xfrm>
          <a:prstGeom prst="rect">
            <a:avLst/>
          </a:prstGeom>
        </p:spPr>
      </p:pic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7128FB73-CCA3-9311-C2E5-FC3FD6A1F6FA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570903" y="1341438"/>
            <a:ext cx="4176712" cy="4586287"/>
          </a:xfrm>
          <a:prstGeom prst="rect">
            <a:avLst/>
          </a:prstGeom>
        </p:spPr>
        <p:txBody>
          <a:bodyPr/>
          <a:lstStyle/>
          <a:p>
            <a:endParaRPr lang="en-DK"/>
          </a:p>
        </p:txBody>
      </p:sp>
      <p:sp>
        <p:nvSpPr>
          <p:cNvPr id="8" name="Platshållare för text 6">
            <a:extLst>
              <a:ext uri="{FF2B5EF4-FFF2-40B4-BE49-F238E27FC236}">
                <a16:creationId xmlns:a16="http://schemas.microsoft.com/office/drawing/2014/main" id="{897AFB47-6157-A716-9945-FA39FEC767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4385" y="2407533"/>
            <a:ext cx="4651615" cy="58319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3600" b="1" i="0">
                <a:solidFill>
                  <a:schemeClr val="tx1"/>
                </a:solidFill>
                <a:latin typeface="Figtree SemiBold" pitchFamily="2" charset="0"/>
              </a:defRPr>
            </a:lvl1pPr>
            <a:lvl2pPr marL="4572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2pPr>
            <a:lvl3pPr marL="9144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3pPr>
            <a:lvl4pPr marL="13716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4pPr>
            <a:lvl5pPr marL="18288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5pPr>
          </a:lstStyle>
          <a:p>
            <a:pPr lvl="0"/>
            <a:r>
              <a:rPr lang="sv-DK" dirty="0"/>
              <a:t>Skriv en overskrift her</a:t>
            </a:r>
          </a:p>
        </p:txBody>
      </p:sp>
      <p:sp>
        <p:nvSpPr>
          <p:cNvPr id="9" name="Platshållare för text 6">
            <a:extLst>
              <a:ext uri="{FF2B5EF4-FFF2-40B4-BE49-F238E27FC236}">
                <a16:creationId xmlns:a16="http://schemas.microsoft.com/office/drawing/2014/main" id="{94904B41-A87A-C844-8250-C4F1FB758C0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44385" y="3074792"/>
            <a:ext cx="4651615" cy="1323587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rgbClr val="555555"/>
                </a:solidFill>
                <a:latin typeface="Figtree" pitchFamily="2" charset="0"/>
              </a:defRPr>
            </a:lvl1pPr>
            <a:lvl2pPr marL="4572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2pPr>
            <a:lvl3pPr marL="9144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3pPr>
            <a:lvl4pPr marL="13716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4pPr>
            <a:lvl5pPr marL="18288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5pPr>
          </a:lstStyle>
          <a:p>
            <a:r>
              <a:rPr lang="en-DK" dirty="0"/>
              <a:t>Skriv brødtekst her</a:t>
            </a:r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5642D750-2A8E-19D6-6D8C-B559F4BF98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44385" y="2235466"/>
            <a:ext cx="3041176" cy="17206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800" b="1" i="0" spc="200" baseline="0">
                <a:solidFill>
                  <a:srgbClr val="555555"/>
                </a:solidFill>
                <a:latin typeface="Figtree SemiBold" pitchFamily="2" charset="0"/>
              </a:defRPr>
            </a:lvl1pPr>
          </a:lstStyle>
          <a:p>
            <a:pPr lvl="0"/>
            <a:r>
              <a:rPr lang="en-GB" dirty="0"/>
              <a:t>NAVIGATION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322248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4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kst/Tab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CACB82-B4BA-859F-258B-1295A41660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92254" y="-4424833"/>
            <a:ext cx="14414338" cy="15707666"/>
          </a:xfrm>
          <a:prstGeom prst="rect">
            <a:avLst/>
          </a:prstGeom>
        </p:spPr>
      </p:pic>
      <p:sp>
        <p:nvSpPr>
          <p:cNvPr id="8" name="Platshållare för text 6">
            <a:extLst>
              <a:ext uri="{FF2B5EF4-FFF2-40B4-BE49-F238E27FC236}">
                <a16:creationId xmlns:a16="http://schemas.microsoft.com/office/drawing/2014/main" id="{897AFB47-6157-A716-9945-FA39FEC767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4385" y="2407533"/>
            <a:ext cx="4651615" cy="58319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3600" b="1" i="0">
                <a:solidFill>
                  <a:schemeClr val="tx1"/>
                </a:solidFill>
                <a:latin typeface="Figtree SemiBold" pitchFamily="2" charset="0"/>
              </a:defRPr>
            </a:lvl1pPr>
            <a:lvl2pPr marL="4572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2pPr>
            <a:lvl3pPr marL="9144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3pPr>
            <a:lvl4pPr marL="13716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4pPr>
            <a:lvl5pPr marL="18288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5pPr>
          </a:lstStyle>
          <a:p>
            <a:pPr lvl="0"/>
            <a:r>
              <a:rPr lang="sv-DK" dirty="0"/>
              <a:t>Skriv en overskrift her</a:t>
            </a:r>
          </a:p>
        </p:txBody>
      </p:sp>
      <p:sp>
        <p:nvSpPr>
          <p:cNvPr id="9" name="Platshållare för text 6">
            <a:extLst>
              <a:ext uri="{FF2B5EF4-FFF2-40B4-BE49-F238E27FC236}">
                <a16:creationId xmlns:a16="http://schemas.microsoft.com/office/drawing/2014/main" id="{94904B41-A87A-C844-8250-C4F1FB758C0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44385" y="3074792"/>
            <a:ext cx="4651615" cy="1323587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accent6">
                    <a:lumMod val="40000"/>
                    <a:lumOff val="60000"/>
                  </a:schemeClr>
                </a:solidFill>
                <a:latin typeface="Figtree" pitchFamily="2" charset="0"/>
              </a:defRPr>
            </a:lvl1pPr>
            <a:lvl2pPr marL="4572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2pPr>
            <a:lvl3pPr marL="9144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3pPr>
            <a:lvl4pPr marL="13716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4pPr>
            <a:lvl5pPr marL="18288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5pPr>
          </a:lstStyle>
          <a:p>
            <a:r>
              <a:rPr lang="en-DK" dirty="0"/>
              <a:t>Skriv brødtekst her</a:t>
            </a:r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5642D750-2A8E-19D6-6D8C-B559F4BF98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44385" y="2235466"/>
            <a:ext cx="3041176" cy="17206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800" b="1" i="0" spc="200" baseline="0">
                <a:solidFill>
                  <a:schemeClr val="bg2"/>
                </a:solidFill>
                <a:latin typeface="Figtree SemiBold" pitchFamily="2" charset="0"/>
              </a:defRPr>
            </a:lvl1pPr>
          </a:lstStyle>
          <a:p>
            <a:pPr lvl="0"/>
            <a:r>
              <a:rPr lang="en-GB" dirty="0"/>
              <a:t>NAVIGATION</a:t>
            </a:r>
            <a:endParaRPr lang="en-DK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076CB90-0D58-BCB7-FE92-7B875A803F0E}"/>
              </a:ext>
            </a:extLst>
          </p:cNvPr>
          <p:cNvSpPr/>
          <p:nvPr userDrawn="1"/>
        </p:nvSpPr>
        <p:spPr>
          <a:xfrm>
            <a:off x="6681314" y="1094878"/>
            <a:ext cx="2237634" cy="2237634"/>
          </a:xfrm>
          <a:prstGeom prst="roundRect">
            <a:avLst>
              <a:gd name="adj" fmla="val 8850"/>
            </a:avLst>
          </a:prstGeom>
          <a:solidFill>
            <a:schemeClr val="tx1">
              <a:alpha val="766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12" name="Platshållare för text 6">
            <a:extLst>
              <a:ext uri="{FF2B5EF4-FFF2-40B4-BE49-F238E27FC236}">
                <a16:creationId xmlns:a16="http://schemas.microsoft.com/office/drawing/2014/main" id="{E738D03A-4581-D891-A5B4-0E91E6B3B2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12775" y="2725303"/>
            <a:ext cx="1694495" cy="34102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50000"/>
              </a:lnSpc>
              <a:buNone/>
              <a:defRPr sz="1000" b="0" i="0">
                <a:solidFill>
                  <a:schemeClr val="accent6">
                    <a:lumMod val="40000"/>
                    <a:lumOff val="60000"/>
                  </a:schemeClr>
                </a:solidFill>
                <a:latin typeface="Figtree" pitchFamily="2" charset="0"/>
              </a:defRPr>
            </a:lvl1pPr>
            <a:lvl2pPr marL="4572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2pPr>
            <a:lvl3pPr marL="9144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3pPr>
            <a:lvl4pPr marL="13716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4pPr>
            <a:lvl5pPr marL="18288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5pPr>
          </a:lstStyle>
          <a:p>
            <a:r>
              <a:rPr lang="en-DK" dirty="0"/>
              <a:t>Gns. </a:t>
            </a:r>
            <a:r>
              <a:rPr lang="en-GB" dirty="0" err="1"/>
              <a:t>højere</a:t>
            </a:r>
            <a:r>
              <a:rPr lang="en-GB" dirty="0"/>
              <a:t> </a:t>
            </a:r>
            <a:r>
              <a:rPr lang="en-GB" dirty="0" err="1"/>
              <a:t>konvertingsrate</a:t>
            </a:r>
            <a:endParaRPr lang="en-DK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B915F62-DED6-9277-A79A-DFFF5C804C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02616" y="1744726"/>
            <a:ext cx="1706158" cy="977286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3600" b="1" i="0">
                <a:latin typeface="Figtree SemiBold" pitchFamily="2" charset="0"/>
              </a:defRPr>
            </a:lvl1pPr>
          </a:lstStyle>
          <a:p>
            <a:pPr lvl="0"/>
            <a:r>
              <a:rPr lang="en-GB" dirty="0"/>
              <a:t>35%</a:t>
            </a:r>
            <a:endParaRPr lang="en-DK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4860FBC-8E44-08B8-DDD2-68AB3FB06A21}"/>
              </a:ext>
            </a:extLst>
          </p:cNvPr>
          <p:cNvSpPr/>
          <p:nvPr userDrawn="1"/>
        </p:nvSpPr>
        <p:spPr>
          <a:xfrm>
            <a:off x="9150409" y="1094878"/>
            <a:ext cx="2237634" cy="2237634"/>
          </a:xfrm>
          <a:prstGeom prst="roundRect">
            <a:avLst>
              <a:gd name="adj" fmla="val 8850"/>
            </a:avLst>
          </a:prstGeom>
          <a:solidFill>
            <a:schemeClr val="tx1">
              <a:alpha val="766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30" name="Platshållare för text 6">
            <a:extLst>
              <a:ext uri="{FF2B5EF4-FFF2-40B4-BE49-F238E27FC236}">
                <a16:creationId xmlns:a16="http://schemas.microsoft.com/office/drawing/2014/main" id="{17DFB061-A010-D63F-C965-42C4C75A9DC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81870" y="2725303"/>
            <a:ext cx="1694495" cy="34102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50000"/>
              </a:lnSpc>
              <a:buNone/>
              <a:defRPr sz="1000" b="0" i="0">
                <a:solidFill>
                  <a:schemeClr val="accent6">
                    <a:lumMod val="40000"/>
                    <a:lumOff val="60000"/>
                  </a:schemeClr>
                </a:solidFill>
                <a:latin typeface="Figtree" pitchFamily="2" charset="0"/>
              </a:defRPr>
            </a:lvl1pPr>
            <a:lvl2pPr marL="4572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2pPr>
            <a:lvl3pPr marL="9144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3pPr>
            <a:lvl4pPr marL="13716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4pPr>
            <a:lvl5pPr marL="18288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5pPr>
          </a:lstStyle>
          <a:p>
            <a:r>
              <a:rPr lang="en-DK" dirty="0"/>
              <a:t>Gns. </a:t>
            </a:r>
            <a:r>
              <a:rPr lang="en-GB" dirty="0" err="1"/>
              <a:t>højere</a:t>
            </a:r>
            <a:r>
              <a:rPr lang="en-GB" dirty="0"/>
              <a:t> </a:t>
            </a:r>
            <a:r>
              <a:rPr lang="en-GB" dirty="0" err="1"/>
              <a:t>konvertingsrate</a:t>
            </a:r>
            <a:endParaRPr lang="en-DK" dirty="0"/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D5799BD0-561F-57E9-C8FF-F85AB773EE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71711" y="1744726"/>
            <a:ext cx="1706158" cy="977286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3600" b="1" i="0">
                <a:latin typeface="Figtree SemiBold" pitchFamily="2" charset="0"/>
              </a:defRPr>
            </a:lvl1pPr>
          </a:lstStyle>
          <a:p>
            <a:pPr lvl="0"/>
            <a:r>
              <a:rPr lang="en-GB" dirty="0"/>
              <a:t>35%</a:t>
            </a:r>
            <a:endParaRPr lang="en-DK" dirty="0"/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8A67AD7A-08FA-E8EC-4EEA-3CB33BB0C985}"/>
              </a:ext>
            </a:extLst>
          </p:cNvPr>
          <p:cNvSpPr/>
          <p:nvPr userDrawn="1"/>
        </p:nvSpPr>
        <p:spPr>
          <a:xfrm>
            <a:off x="6681314" y="3533279"/>
            <a:ext cx="2237634" cy="2237634"/>
          </a:xfrm>
          <a:prstGeom prst="roundRect">
            <a:avLst>
              <a:gd name="adj" fmla="val 8850"/>
            </a:avLst>
          </a:prstGeom>
          <a:solidFill>
            <a:schemeClr val="tx1">
              <a:alpha val="766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39" name="Platshållare för text 6">
            <a:extLst>
              <a:ext uri="{FF2B5EF4-FFF2-40B4-BE49-F238E27FC236}">
                <a16:creationId xmlns:a16="http://schemas.microsoft.com/office/drawing/2014/main" id="{70193EF0-B320-E058-0058-FA34F9C54AC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12775" y="5163704"/>
            <a:ext cx="1694495" cy="34102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50000"/>
              </a:lnSpc>
              <a:buNone/>
              <a:defRPr sz="1000" b="0" i="0">
                <a:solidFill>
                  <a:schemeClr val="accent6">
                    <a:lumMod val="40000"/>
                    <a:lumOff val="60000"/>
                  </a:schemeClr>
                </a:solidFill>
                <a:latin typeface="Figtree" pitchFamily="2" charset="0"/>
              </a:defRPr>
            </a:lvl1pPr>
            <a:lvl2pPr marL="4572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2pPr>
            <a:lvl3pPr marL="9144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3pPr>
            <a:lvl4pPr marL="13716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4pPr>
            <a:lvl5pPr marL="18288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5pPr>
          </a:lstStyle>
          <a:p>
            <a:r>
              <a:rPr lang="en-DK" dirty="0"/>
              <a:t>Gns. </a:t>
            </a:r>
            <a:r>
              <a:rPr lang="en-GB" dirty="0" err="1"/>
              <a:t>højere</a:t>
            </a:r>
            <a:r>
              <a:rPr lang="en-GB" dirty="0"/>
              <a:t> </a:t>
            </a:r>
            <a:r>
              <a:rPr lang="en-GB" dirty="0" err="1"/>
              <a:t>konvertingsrate</a:t>
            </a:r>
            <a:endParaRPr lang="en-DK" dirty="0"/>
          </a:p>
        </p:txBody>
      </p:sp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CD7D913F-A961-3EA8-0485-D26FE0A1BEF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02616" y="4183127"/>
            <a:ext cx="1706158" cy="977286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3600" b="1" i="0">
                <a:latin typeface="Figtree SemiBold" pitchFamily="2" charset="0"/>
              </a:defRPr>
            </a:lvl1pPr>
          </a:lstStyle>
          <a:p>
            <a:pPr lvl="0"/>
            <a:r>
              <a:rPr lang="en-GB" dirty="0"/>
              <a:t>35%</a:t>
            </a:r>
            <a:endParaRPr lang="en-DK" dirty="0"/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B39A93AA-A59B-8963-0600-49AEE1228507}"/>
              </a:ext>
            </a:extLst>
          </p:cNvPr>
          <p:cNvSpPr/>
          <p:nvPr userDrawn="1"/>
        </p:nvSpPr>
        <p:spPr>
          <a:xfrm>
            <a:off x="9150409" y="3533279"/>
            <a:ext cx="2237634" cy="2237634"/>
          </a:xfrm>
          <a:prstGeom prst="roundRect">
            <a:avLst>
              <a:gd name="adj" fmla="val 8850"/>
            </a:avLst>
          </a:prstGeom>
          <a:solidFill>
            <a:schemeClr val="tx1">
              <a:alpha val="766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42" name="Platshållare för text 6">
            <a:extLst>
              <a:ext uri="{FF2B5EF4-FFF2-40B4-BE49-F238E27FC236}">
                <a16:creationId xmlns:a16="http://schemas.microsoft.com/office/drawing/2014/main" id="{DDBB12A6-C724-8077-1B96-5465C2D42EC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381870" y="5163704"/>
            <a:ext cx="1694495" cy="34102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50000"/>
              </a:lnSpc>
              <a:buNone/>
              <a:defRPr sz="1000" b="0" i="0">
                <a:solidFill>
                  <a:schemeClr val="accent6">
                    <a:lumMod val="40000"/>
                    <a:lumOff val="60000"/>
                  </a:schemeClr>
                </a:solidFill>
                <a:latin typeface="Figtree" pitchFamily="2" charset="0"/>
              </a:defRPr>
            </a:lvl1pPr>
            <a:lvl2pPr marL="4572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2pPr>
            <a:lvl3pPr marL="9144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3pPr>
            <a:lvl4pPr marL="13716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4pPr>
            <a:lvl5pPr marL="18288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5pPr>
          </a:lstStyle>
          <a:p>
            <a:r>
              <a:rPr lang="en-DK" dirty="0"/>
              <a:t>Gns. </a:t>
            </a:r>
            <a:r>
              <a:rPr lang="en-GB" dirty="0" err="1"/>
              <a:t>højere</a:t>
            </a:r>
            <a:r>
              <a:rPr lang="en-GB" dirty="0"/>
              <a:t> </a:t>
            </a:r>
            <a:r>
              <a:rPr lang="en-GB" dirty="0" err="1"/>
              <a:t>konvertingsrate</a:t>
            </a:r>
            <a:endParaRPr lang="en-DK" dirty="0"/>
          </a:p>
        </p:txBody>
      </p:sp>
      <p:sp>
        <p:nvSpPr>
          <p:cNvPr id="43" name="Text Placeholder 5">
            <a:extLst>
              <a:ext uri="{FF2B5EF4-FFF2-40B4-BE49-F238E27FC236}">
                <a16:creationId xmlns:a16="http://schemas.microsoft.com/office/drawing/2014/main" id="{8B39821B-EAB3-6C03-757C-42447739CBF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71711" y="4183127"/>
            <a:ext cx="1706158" cy="977286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3600" b="1" i="0">
                <a:latin typeface="Figtree SemiBold" pitchFamily="2" charset="0"/>
              </a:defRPr>
            </a:lvl1pPr>
          </a:lstStyle>
          <a:p>
            <a:pPr lvl="0"/>
            <a:r>
              <a:rPr lang="en-GB" dirty="0"/>
              <a:t>35%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32791664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7">
            <a:extLst>
              <a:ext uri="{FF2B5EF4-FFF2-40B4-BE49-F238E27FC236}">
                <a16:creationId xmlns:a16="http://schemas.microsoft.com/office/drawing/2014/main" id="{3909C182-75DC-467F-5792-99156D6928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25341" y="2970727"/>
            <a:ext cx="4741317" cy="816222"/>
          </a:xfrm>
          <a:prstGeom prst="rect">
            <a:avLst/>
          </a:prstGeom>
        </p:spPr>
        <p:txBody>
          <a:bodyPr/>
          <a:lstStyle>
            <a:lvl1pPr algn="ctr">
              <a:defRPr sz="3200" b="1" i="0">
                <a:solidFill>
                  <a:schemeClr val="tx1"/>
                </a:solidFill>
                <a:latin typeface="Figtree SemiBold" pitchFamily="2" charset="0"/>
              </a:defRPr>
            </a:lvl1pPr>
          </a:lstStyle>
          <a:p>
            <a:r>
              <a:rPr lang="en-GB" dirty="0">
                <a:effectLst/>
              </a:rPr>
              <a:t>Lad </a:t>
            </a:r>
            <a:r>
              <a:rPr lang="en-GB" dirty="0" err="1">
                <a:effectLst/>
              </a:rPr>
              <a:t>os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tage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en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snak</a:t>
            </a:r>
            <a:r>
              <a:rPr lang="en-GB" dirty="0">
                <a:effectLst/>
              </a:rPr>
              <a:t> om </a:t>
            </a:r>
            <a:br>
              <a:rPr lang="en-GB" dirty="0">
                <a:effectLst/>
              </a:rPr>
            </a:br>
            <a:r>
              <a:rPr lang="en-GB" dirty="0" err="1">
                <a:effectLst/>
              </a:rPr>
              <a:t>dit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digitale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projekt</a:t>
            </a:r>
            <a:endParaRPr lang="sv-DK" dirty="0"/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BD73539F-85F9-DCB3-DD11-EFC362A9E8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70345" y="2685407"/>
            <a:ext cx="4251310" cy="1535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 b="1" i="0" spc="200" baseline="0">
                <a:solidFill>
                  <a:schemeClr val="tx1"/>
                </a:solidFill>
                <a:latin typeface="Figtree SemiBold" pitchFamily="2" charset="0"/>
              </a:defRPr>
            </a:lvl1pPr>
          </a:lstStyle>
          <a:p>
            <a:pPr lvl="0"/>
            <a:r>
              <a:rPr lang="en-GB" dirty="0">
                <a:effectLst/>
              </a:rPr>
              <a:t>TØV IKKE - VI ER ALTID KLAR PÅ EN SNAK</a:t>
            </a:r>
            <a:endParaRPr lang="en-DK" dirty="0"/>
          </a:p>
        </p:txBody>
      </p:sp>
      <p:sp>
        <p:nvSpPr>
          <p:cNvPr id="8" name="Platshållare för text 6">
            <a:extLst>
              <a:ext uri="{FF2B5EF4-FFF2-40B4-BE49-F238E27FC236}">
                <a16:creationId xmlns:a16="http://schemas.microsoft.com/office/drawing/2014/main" id="{CE78A044-57D6-CFD9-3529-4DA29D0476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7552" y="3966126"/>
            <a:ext cx="4036893" cy="56329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lnSpc>
                <a:spcPct val="150000"/>
              </a:lnSpc>
              <a:buNone/>
              <a:defRPr sz="1200" b="0" i="0">
                <a:solidFill>
                  <a:schemeClr val="accent6">
                    <a:lumMod val="20000"/>
                    <a:lumOff val="80000"/>
                  </a:schemeClr>
                </a:solidFill>
                <a:latin typeface="Figtree" pitchFamily="2" charset="0"/>
              </a:defRPr>
            </a:lvl1pPr>
            <a:lvl2pPr marL="4572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2pPr>
            <a:lvl3pPr marL="9144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3pPr>
            <a:lvl4pPr marL="13716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4pPr>
            <a:lvl5pPr marL="18288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5pPr>
          </a:lstStyle>
          <a:p>
            <a:r>
              <a:rPr lang="en-GB" dirty="0">
                <a:effectLst/>
              </a:rPr>
              <a:t>Lad </a:t>
            </a:r>
            <a:r>
              <a:rPr lang="en-GB" dirty="0" err="1">
                <a:effectLst/>
              </a:rPr>
              <a:t>os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gå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i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detaljer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så</a:t>
            </a:r>
            <a:r>
              <a:rPr lang="en-GB" dirty="0">
                <a:effectLst/>
              </a:rPr>
              <a:t> vi </a:t>
            </a:r>
            <a:r>
              <a:rPr lang="en-GB" dirty="0" err="1">
                <a:effectLst/>
              </a:rPr>
              <a:t>sammen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kan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finde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løsninger</a:t>
            </a:r>
            <a:r>
              <a:rPr lang="en-GB" dirty="0">
                <a:effectLst/>
              </a:rPr>
              <a:t>, der passer </a:t>
            </a:r>
            <a:r>
              <a:rPr lang="en-GB" dirty="0" err="1">
                <a:effectLst/>
              </a:rPr>
              <a:t>til</a:t>
            </a:r>
            <a:r>
              <a:rPr lang="en-GB" dirty="0">
                <a:effectLst/>
              </a:rPr>
              <a:t> dine </a:t>
            </a:r>
            <a:r>
              <a:rPr lang="en-GB" dirty="0" err="1">
                <a:effectLst/>
              </a:rPr>
              <a:t>behov</a:t>
            </a:r>
            <a:r>
              <a:rPr lang="en-GB" dirty="0">
                <a:effectLst/>
              </a:rPr>
              <a:t>.</a:t>
            </a:r>
            <a:endParaRPr lang="en-DK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BF1C7A-1A42-7D10-4CB1-782E2CD486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975" y="-1469839"/>
            <a:ext cx="3971388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4B6A5D-7353-93FB-4BCD-5DC6DDD0AF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6638" y="-1207243"/>
            <a:ext cx="5484774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5C8AFF2-79C0-CFB1-7F81-B25A0DC176C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1422" y="2360491"/>
            <a:ext cx="161646" cy="1616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9FED69F-22AC-DC2C-3DC8-921BBB65FAF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2087" y="1643324"/>
            <a:ext cx="162181" cy="16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0680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85185E-6 C 0.00208 1.85185E-6 0.0039 0.00278 0.0039 0.00671 C 0.0039 0.01041 0.00208 0.01342 1.66667E-6 0.01342 C -0.00222 0.01342 -0.00391 0.01041 -0.00391 0.00671 C -0.00391 0.00278 -0.00222 1.85185E-6 1.66667E-6 1.85185E-6 Z " pathEditMode="relative" rAng="0" ptsTypes="AAAAA">
                                      <p:cBhvr>
                                        <p:cTn id="6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7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.00116 C -0.00195 0.00116 -0.00351 0.00301 -0.00351 0.00602 C -0.00351 0.00856 -0.00195 0.01088 -4.375E-6 0.01088 C 0.00196 0.01088 0.00352 0.00856 0.00352 0.00602 C 0.00352 0.00301 0.00196 0.00116 -4.375E-6 0.00116 Z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gs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105380-11AF-A41B-BB5A-A565A2A752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5327" y="3325674"/>
            <a:ext cx="1481346" cy="34402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261EE53-13CD-A102-7904-18FCD5C04B0D}"/>
              </a:ext>
            </a:extLst>
          </p:cNvPr>
          <p:cNvSpPr/>
          <p:nvPr userDrawn="1"/>
        </p:nvSpPr>
        <p:spPr>
          <a:xfrm>
            <a:off x="172016" y="6165410"/>
            <a:ext cx="633742" cy="3892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5177984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maskif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B262194-BE38-294E-B57D-E7B8DCD08A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442051" y="-1260729"/>
            <a:ext cx="25107712" cy="14570766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32D9B85-72AC-411F-B753-12A51336CF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-2899100" y="-596844"/>
            <a:ext cx="18425612" cy="805168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3600" b="1" i="0" spc="-300">
                <a:solidFill>
                  <a:schemeClr val="accent6">
                    <a:lumMod val="40000"/>
                    <a:lumOff val="60000"/>
                    <a:alpha val="11000"/>
                  </a:schemeClr>
                </a:solidFill>
                <a:latin typeface="Figtree SemiBold" pitchFamily="2" charset="0"/>
              </a:defRPr>
            </a:lvl1pPr>
          </a:lstStyle>
          <a:p>
            <a:pPr lvl="0"/>
            <a:r>
              <a:rPr lang="en-GB" dirty="0"/>
              <a:t>01</a:t>
            </a:r>
            <a:endParaRPr lang="en-DK" dirty="0"/>
          </a:p>
        </p:txBody>
      </p:sp>
      <p:sp>
        <p:nvSpPr>
          <p:cNvPr id="8" name="Rubrik 7">
            <a:extLst>
              <a:ext uri="{FF2B5EF4-FFF2-40B4-BE49-F238E27FC236}">
                <a16:creationId xmlns:a16="http://schemas.microsoft.com/office/drawing/2014/main" id="{40D8FA30-2FDC-856E-A5FD-8B1A52230D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161" y="3331028"/>
            <a:ext cx="8591677" cy="608241"/>
          </a:xfrm>
          <a:prstGeom prst="rect">
            <a:avLst/>
          </a:prstGeom>
        </p:spPr>
        <p:txBody>
          <a:bodyPr anchor="t" anchorCtr="0"/>
          <a:lstStyle>
            <a:lvl1pPr algn="ctr">
              <a:defRPr sz="4000" b="1" i="0">
                <a:solidFill>
                  <a:schemeClr val="tx1"/>
                </a:solidFill>
                <a:latin typeface="Figtree SemiBold" pitchFamily="2" charset="0"/>
              </a:defRPr>
            </a:lvl1pPr>
          </a:lstStyle>
          <a:p>
            <a:r>
              <a:rPr lang="sv-SE" dirty="0"/>
              <a:t>Temaskifte</a:t>
            </a:r>
            <a:endParaRPr lang="sv-DK" dirty="0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606481CE-1E48-B0AF-878B-F55DF603FB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44127" y="3058951"/>
            <a:ext cx="7703742" cy="1720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 b="1" i="0" spc="200" baseline="0">
                <a:solidFill>
                  <a:schemeClr val="accent6">
                    <a:lumMod val="40000"/>
                    <a:lumOff val="60000"/>
                  </a:schemeClr>
                </a:solidFill>
                <a:latin typeface="Figtree SemiBold" pitchFamily="2" charset="0"/>
              </a:defRPr>
            </a:lvl1pPr>
          </a:lstStyle>
          <a:p>
            <a:pPr lvl="0"/>
            <a:r>
              <a:rPr lang="en-GB" dirty="0"/>
              <a:t>TAGLINE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6375179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6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maskif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B262194-BE38-294E-B57D-E7B8DCD08A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442051" y="-1251305"/>
            <a:ext cx="25107711" cy="14551917"/>
          </a:xfrm>
          <a:prstGeom prst="rect">
            <a:avLst/>
          </a:prstGeom>
        </p:spPr>
      </p:pic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1F67D2B7-E2C8-6315-EFE4-3027D05BB1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-2899100" y="-596844"/>
            <a:ext cx="18425612" cy="805168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3600" b="1" i="0" spc="-300">
                <a:solidFill>
                  <a:schemeClr val="accent6">
                    <a:lumMod val="40000"/>
                    <a:lumOff val="60000"/>
                    <a:alpha val="11000"/>
                  </a:schemeClr>
                </a:solidFill>
                <a:latin typeface="Figtree SemiBold" pitchFamily="2" charset="0"/>
              </a:defRPr>
            </a:lvl1pPr>
          </a:lstStyle>
          <a:p>
            <a:pPr lvl="0"/>
            <a:r>
              <a:rPr lang="en-GB" dirty="0"/>
              <a:t>01</a:t>
            </a:r>
            <a:endParaRPr lang="en-DK" dirty="0"/>
          </a:p>
        </p:txBody>
      </p:sp>
      <p:sp>
        <p:nvSpPr>
          <p:cNvPr id="8" name="Rubrik 7">
            <a:extLst>
              <a:ext uri="{FF2B5EF4-FFF2-40B4-BE49-F238E27FC236}">
                <a16:creationId xmlns:a16="http://schemas.microsoft.com/office/drawing/2014/main" id="{40D8FA30-2FDC-856E-A5FD-8B1A52230D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161" y="3331028"/>
            <a:ext cx="8591677" cy="608241"/>
          </a:xfrm>
          <a:prstGeom prst="rect">
            <a:avLst/>
          </a:prstGeom>
        </p:spPr>
        <p:txBody>
          <a:bodyPr anchor="t" anchorCtr="0"/>
          <a:lstStyle>
            <a:lvl1pPr algn="ctr">
              <a:defRPr sz="4000" b="1" i="0">
                <a:solidFill>
                  <a:schemeClr val="tx1"/>
                </a:solidFill>
                <a:latin typeface="Figtree SemiBold" pitchFamily="2" charset="0"/>
              </a:defRPr>
            </a:lvl1pPr>
          </a:lstStyle>
          <a:p>
            <a:r>
              <a:rPr lang="sv-SE" dirty="0"/>
              <a:t>Temaskifte</a:t>
            </a:r>
            <a:endParaRPr lang="sv-DK" dirty="0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606481CE-1E48-B0AF-878B-F55DF603FB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44127" y="3058951"/>
            <a:ext cx="7703742" cy="1720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 b="1" i="0" spc="200" baseline="0">
                <a:solidFill>
                  <a:schemeClr val="accent6">
                    <a:lumMod val="40000"/>
                    <a:lumOff val="60000"/>
                  </a:schemeClr>
                </a:solidFill>
                <a:latin typeface="Figtree SemiBold" pitchFamily="2" charset="0"/>
              </a:defRPr>
            </a:lvl1pPr>
          </a:lstStyle>
          <a:p>
            <a:pPr lvl="0"/>
            <a:r>
              <a:rPr lang="en-GB" dirty="0"/>
              <a:t>TAGLINE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2504534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6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maskif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B262194-BE38-294E-B57D-E7B8DCD08A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442051" y="-1260729"/>
            <a:ext cx="25107712" cy="14570766"/>
          </a:xfrm>
          <a:prstGeom prst="rect">
            <a:avLst/>
          </a:prstGeom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BE031D2E-CDD9-C721-9124-E7BD3A501A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-2899100" y="-596844"/>
            <a:ext cx="18425612" cy="805168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3600" b="1" i="0" spc="-300">
                <a:solidFill>
                  <a:schemeClr val="accent6">
                    <a:lumMod val="40000"/>
                    <a:lumOff val="60000"/>
                    <a:alpha val="11000"/>
                  </a:schemeClr>
                </a:solidFill>
                <a:latin typeface="Figtree SemiBold" pitchFamily="2" charset="0"/>
              </a:defRPr>
            </a:lvl1pPr>
          </a:lstStyle>
          <a:p>
            <a:pPr lvl="0"/>
            <a:r>
              <a:rPr lang="en-GB" dirty="0"/>
              <a:t>01</a:t>
            </a:r>
            <a:endParaRPr lang="en-DK" dirty="0"/>
          </a:p>
        </p:txBody>
      </p:sp>
      <p:sp>
        <p:nvSpPr>
          <p:cNvPr id="8" name="Rubrik 7">
            <a:extLst>
              <a:ext uri="{FF2B5EF4-FFF2-40B4-BE49-F238E27FC236}">
                <a16:creationId xmlns:a16="http://schemas.microsoft.com/office/drawing/2014/main" id="{40D8FA30-2FDC-856E-A5FD-8B1A52230D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161" y="3331028"/>
            <a:ext cx="8591677" cy="608241"/>
          </a:xfrm>
          <a:prstGeom prst="rect">
            <a:avLst/>
          </a:prstGeom>
        </p:spPr>
        <p:txBody>
          <a:bodyPr anchor="t" anchorCtr="0"/>
          <a:lstStyle>
            <a:lvl1pPr algn="ctr">
              <a:defRPr sz="4000" b="1" i="0">
                <a:solidFill>
                  <a:schemeClr val="tx1"/>
                </a:solidFill>
                <a:latin typeface="Figtree SemiBold" pitchFamily="2" charset="0"/>
              </a:defRPr>
            </a:lvl1pPr>
          </a:lstStyle>
          <a:p>
            <a:r>
              <a:rPr lang="sv-SE" dirty="0"/>
              <a:t>Temaskifte</a:t>
            </a:r>
            <a:endParaRPr lang="sv-DK" dirty="0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606481CE-1E48-B0AF-878B-F55DF603FB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44127" y="3058951"/>
            <a:ext cx="7703742" cy="1720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 b="1" i="0" spc="200" baseline="0">
                <a:solidFill>
                  <a:schemeClr val="accent6">
                    <a:lumMod val="40000"/>
                    <a:lumOff val="60000"/>
                  </a:schemeClr>
                </a:solidFill>
                <a:latin typeface="Figtree SemiBold" pitchFamily="2" charset="0"/>
              </a:defRPr>
            </a:lvl1pPr>
          </a:lstStyle>
          <a:p>
            <a:pPr lvl="0"/>
            <a:r>
              <a:rPr lang="en-GB" dirty="0"/>
              <a:t>TAGLINE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3332753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6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maskif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B262194-BE38-294E-B57D-E7B8DCD08A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442050" y="-1260729"/>
            <a:ext cx="25107710" cy="14570766"/>
          </a:xfrm>
          <a:prstGeom prst="rect">
            <a:avLst/>
          </a:prstGeom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FDA0274-58A2-E0BF-91BE-81010FEEDC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-2899100" y="-596844"/>
            <a:ext cx="18425612" cy="805168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3600" b="1" i="0" spc="-300">
                <a:solidFill>
                  <a:schemeClr val="accent6">
                    <a:lumMod val="40000"/>
                    <a:lumOff val="60000"/>
                    <a:alpha val="11000"/>
                  </a:schemeClr>
                </a:solidFill>
                <a:latin typeface="Figtree SemiBold" pitchFamily="2" charset="0"/>
              </a:defRPr>
            </a:lvl1pPr>
          </a:lstStyle>
          <a:p>
            <a:pPr lvl="0"/>
            <a:r>
              <a:rPr lang="en-GB" dirty="0"/>
              <a:t>01</a:t>
            </a:r>
            <a:endParaRPr lang="en-DK" dirty="0"/>
          </a:p>
        </p:txBody>
      </p:sp>
      <p:sp>
        <p:nvSpPr>
          <p:cNvPr id="8" name="Rubrik 7">
            <a:extLst>
              <a:ext uri="{FF2B5EF4-FFF2-40B4-BE49-F238E27FC236}">
                <a16:creationId xmlns:a16="http://schemas.microsoft.com/office/drawing/2014/main" id="{40D8FA30-2FDC-856E-A5FD-8B1A52230D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161" y="3331028"/>
            <a:ext cx="8591677" cy="608241"/>
          </a:xfrm>
          <a:prstGeom prst="rect">
            <a:avLst/>
          </a:prstGeom>
        </p:spPr>
        <p:txBody>
          <a:bodyPr anchor="t" anchorCtr="0"/>
          <a:lstStyle>
            <a:lvl1pPr algn="ctr">
              <a:defRPr sz="4000" b="1" i="0">
                <a:solidFill>
                  <a:schemeClr val="tx1"/>
                </a:solidFill>
                <a:latin typeface="Figtree SemiBold" pitchFamily="2" charset="0"/>
              </a:defRPr>
            </a:lvl1pPr>
          </a:lstStyle>
          <a:p>
            <a:r>
              <a:rPr lang="sv-SE" dirty="0"/>
              <a:t>Temaskifte</a:t>
            </a:r>
            <a:endParaRPr lang="sv-DK" dirty="0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606481CE-1E48-B0AF-878B-F55DF603FB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44127" y="3058951"/>
            <a:ext cx="7703742" cy="1720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 b="1" i="0" spc="200" baseline="0">
                <a:solidFill>
                  <a:schemeClr val="accent6">
                    <a:lumMod val="40000"/>
                    <a:lumOff val="60000"/>
                  </a:schemeClr>
                </a:solidFill>
                <a:latin typeface="Figtree SemiBold" pitchFamily="2" charset="0"/>
              </a:defRPr>
            </a:lvl1pPr>
          </a:lstStyle>
          <a:p>
            <a:pPr lvl="0"/>
            <a:r>
              <a:rPr lang="en-GB" dirty="0"/>
              <a:t>TAGLINE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828658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6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 Teks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245A8F-FD46-34B7-E908-140A0102AE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2024" y="-3765346"/>
            <a:ext cx="7111196" cy="6858000"/>
          </a:xfrm>
          <a:prstGeom prst="rect">
            <a:avLst/>
          </a:prstGeom>
        </p:spPr>
      </p:pic>
      <p:sp>
        <p:nvSpPr>
          <p:cNvPr id="15" name="Platshållare för text 6">
            <a:extLst>
              <a:ext uri="{FF2B5EF4-FFF2-40B4-BE49-F238E27FC236}">
                <a16:creationId xmlns:a16="http://schemas.microsoft.com/office/drawing/2014/main" id="{5A519960-1B74-5FBA-4F5A-81821C6678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3000" y="2510444"/>
            <a:ext cx="9306000" cy="51993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ctr">
              <a:buNone/>
              <a:defRPr sz="3600" b="1" i="0" u="none">
                <a:solidFill>
                  <a:schemeClr val="tx1"/>
                </a:solidFill>
                <a:effectLst/>
                <a:latin typeface="Figtree SemiBold" pitchFamily="2" charset="0"/>
              </a:defRPr>
            </a:lvl1pPr>
            <a:lvl2pPr marL="4572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2pPr>
            <a:lvl3pPr marL="9144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3pPr>
            <a:lvl4pPr marL="13716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4pPr>
            <a:lvl5pPr marL="18288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5pPr>
          </a:lstStyle>
          <a:p>
            <a:pPr lvl="0"/>
            <a:r>
              <a:rPr lang="sv-DK" dirty="0"/>
              <a:t>Skriv en overskrift her</a:t>
            </a:r>
          </a:p>
        </p:txBody>
      </p:sp>
      <p:sp>
        <p:nvSpPr>
          <p:cNvPr id="6" name="Platshållare för text 6">
            <a:extLst>
              <a:ext uri="{FF2B5EF4-FFF2-40B4-BE49-F238E27FC236}">
                <a16:creationId xmlns:a16="http://schemas.microsoft.com/office/drawing/2014/main" id="{E45354CD-B9BB-9911-9A41-A32E2DDE75A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68320" y="3092654"/>
            <a:ext cx="6055360" cy="1680688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lnSpc>
                <a:spcPct val="150000"/>
              </a:lnSpc>
              <a:buNone/>
              <a:defRPr sz="1200" b="0" i="0">
                <a:solidFill>
                  <a:srgbClr val="555555"/>
                </a:solidFill>
                <a:latin typeface="Figtree" pitchFamily="2" charset="0"/>
              </a:defRPr>
            </a:lvl1pPr>
            <a:lvl2pPr marL="4572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2pPr>
            <a:lvl3pPr marL="9144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3pPr>
            <a:lvl4pPr marL="13716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4pPr>
            <a:lvl5pPr marL="18288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5pPr>
          </a:lstStyle>
          <a:p>
            <a:r>
              <a:rPr lang="en-DK" dirty="0"/>
              <a:t>Skriv brødtekst her</a:t>
            </a:r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EB1C09E6-FC08-1FD1-A431-46B804B21E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5412" y="2292570"/>
            <a:ext cx="3041176" cy="17206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800" b="1" i="0" spc="200" baseline="0">
                <a:solidFill>
                  <a:srgbClr val="555555"/>
                </a:solidFill>
                <a:latin typeface="Figtree SemiBold" pitchFamily="2" charset="0"/>
              </a:defRPr>
            </a:lvl1pPr>
          </a:lstStyle>
          <a:p>
            <a:pPr lvl="0"/>
            <a:r>
              <a:rPr lang="en-GB" dirty="0"/>
              <a:t>TAGLINE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532089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4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/Bille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tshållare för text 6">
            <a:extLst>
              <a:ext uri="{FF2B5EF4-FFF2-40B4-BE49-F238E27FC236}">
                <a16:creationId xmlns:a16="http://schemas.microsoft.com/office/drawing/2014/main" id="{5A519960-1B74-5FBA-4F5A-81821C6678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4385" y="2407533"/>
            <a:ext cx="4651615" cy="58319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3600" b="1" i="0">
                <a:solidFill>
                  <a:schemeClr val="tx1"/>
                </a:solidFill>
                <a:latin typeface="Figtree SemiBold" pitchFamily="2" charset="0"/>
              </a:defRPr>
            </a:lvl1pPr>
            <a:lvl2pPr marL="4572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2pPr>
            <a:lvl3pPr marL="9144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3pPr>
            <a:lvl4pPr marL="13716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4pPr>
            <a:lvl5pPr marL="18288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5pPr>
          </a:lstStyle>
          <a:p>
            <a:pPr lvl="0"/>
            <a:r>
              <a:rPr lang="sv-DK" dirty="0"/>
              <a:t>Skriv en overskrift her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2E7B94-21D5-5F90-D221-5563B5DB93FD}"/>
              </a:ext>
            </a:extLst>
          </p:cNvPr>
          <p:cNvSpPr/>
          <p:nvPr userDrawn="1"/>
        </p:nvSpPr>
        <p:spPr>
          <a:xfrm>
            <a:off x="7535333" y="0"/>
            <a:ext cx="4656667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0C72B08-E3A2-2353-3B90-B4C87892DA7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009872" y="269627"/>
            <a:ext cx="5182127" cy="6285410"/>
          </a:xfrm>
          <a:prstGeom prst="rect">
            <a:avLst/>
          </a:prstGeom>
        </p:spPr>
        <p:txBody>
          <a:bodyPr/>
          <a:lstStyle/>
          <a:p>
            <a:endParaRPr lang="en-DK"/>
          </a:p>
        </p:txBody>
      </p:sp>
      <p:sp>
        <p:nvSpPr>
          <p:cNvPr id="5" name="Platshållare för text 6">
            <a:extLst>
              <a:ext uri="{FF2B5EF4-FFF2-40B4-BE49-F238E27FC236}">
                <a16:creationId xmlns:a16="http://schemas.microsoft.com/office/drawing/2014/main" id="{86EE508C-C5FF-5045-468D-803C0D6CD9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44385" y="3074792"/>
            <a:ext cx="4651615" cy="1323587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rgbClr val="555555"/>
                </a:solidFill>
                <a:latin typeface="Figtree" pitchFamily="2" charset="0"/>
              </a:defRPr>
            </a:lvl1pPr>
            <a:lvl2pPr marL="4572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2pPr>
            <a:lvl3pPr marL="9144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3pPr>
            <a:lvl4pPr marL="13716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4pPr>
            <a:lvl5pPr marL="18288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5pPr>
          </a:lstStyle>
          <a:p>
            <a:r>
              <a:rPr lang="en-DK" dirty="0"/>
              <a:t>Skriv brødtekst her</a:t>
            </a:r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9F481529-2176-6408-93B9-E21C07D5C7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44385" y="2235466"/>
            <a:ext cx="3041176" cy="17206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800" b="1" i="0" spc="200" baseline="0">
                <a:solidFill>
                  <a:srgbClr val="555555"/>
                </a:solidFill>
                <a:latin typeface="Figtree SemiBold" pitchFamily="2" charset="0"/>
              </a:defRPr>
            </a:lvl1pPr>
          </a:lstStyle>
          <a:p>
            <a:pPr lvl="0"/>
            <a:r>
              <a:rPr lang="en-GB" dirty="0"/>
              <a:t>NAVIGATION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39804873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/Bille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6">
            <a:extLst>
              <a:ext uri="{FF2B5EF4-FFF2-40B4-BE49-F238E27FC236}">
                <a16:creationId xmlns:a16="http://schemas.microsoft.com/office/drawing/2014/main" id="{C6466A5E-6B5F-ED78-90B8-5A1CE69EAA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4385" y="2407533"/>
            <a:ext cx="4651615" cy="58319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3600" b="1" i="0">
                <a:solidFill>
                  <a:schemeClr val="tx1"/>
                </a:solidFill>
                <a:latin typeface="Figtree SemiBold" pitchFamily="2" charset="0"/>
              </a:defRPr>
            </a:lvl1pPr>
            <a:lvl2pPr marL="4572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2pPr>
            <a:lvl3pPr marL="9144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3pPr>
            <a:lvl4pPr marL="13716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4pPr>
            <a:lvl5pPr marL="1828800" indent="0">
              <a:buNone/>
              <a:defRPr b="1" i="0">
                <a:solidFill>
                  <a:schemeClr val="tx1"/>
                </a:solidFill>
                <a:latin typeface="Figtree SemiBold" pitchFamily="2" charset="0"/>
              </a:defRPr>
            </a:lvl5pPr>
          </a:lstStyle>
          <a:p>
            <a:pPr lvl="0"/>
            <a:r>
              <a:rPr lang="sv-DK" dirty="0"/>
              <a:t>Skriv en overskrift her</a:t>
            </a:r>
          </a:p>
        </p:txBody>
      </p:sp>
      <p:sp>
        <p:nvSpPr>
          <p:cNvPr id="6" name="Platshållare för text 6">
            <a:extLst>
              <a:ext uri="{FF2B5EF4-FFF2-40B4-BE49-F238E27FC236}">
                <a16:creationId xmlns:a16="http://schemas.microsoft.com/office/drawing/2014/main" id="{1F15E7C0-ECFB-09C9-96BE-2A720E855C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44385" y="3074792"/>
            <a:ext cx="4651615" cy="1323587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rgbClr val="555555"/>
                </a:solidFill>
                <a:latin typeface="Figtree" pitchFamily="2" charset="0"/>
              </a:defRPr>
            </a:lvl1pPr>
            <a:lvl2pPr marL="4572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2pPr>
            <a:lvl3pPr marL="914400" indent="0">
              <a:buNone/>
              <a:defRPr sz="1400" b="0" i="0">
                <a:solidFill>
                  <a:schemeClr val="tx1"/>
                </a:solidFill>
                <a:latin typeface="Figtree" pitchFamily="2" charset="0"/>
              </a:defRPr>
            </a:lvl3pPr>
            <a:lvl4pPr marL="13716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4pPr>
            <a:lvl5pPr marL="1828800" indent="0">
              <a:buNone/>
              <a:defRPr sz="1200" b="0" i="0">
                <a:solidFill>
                  <a:schemeClr val="tx1"/>
                </a:solidFill>
                <a:latin typeface="Figtree" pitchFamily="2" charset="0"/>
              </a:defRPr>
            </a:lvl5pPr>
          </a:lstStyle>
          <a:p>
            <a:r>
              <a:rPr lang="en-DK" dirty="0"/>
              <a:t>Skriv brødtekst her</a:t>
            </a:r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083F4481-D523-CBEA-66F6-F2BC8E314B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44385" y="2235466"/>
            <a:ext cx="3041176" cy="17206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800" b="1" i="0" spc="200" baseline="0">
                <a:solidFill>
                  <a:srgbClr val="555555"/>
                </a:solidFill>
                <a:latin typeface="Figtree SemiBold" pitchFamily="2" charset="0"/>
              </a:defRPr>
            </a:lvl1pPr>
          </a:lstStyle>
          <a:p>
            <a:pPr lvl="0"/>
            <a:r>
              <a:rPr lang="en-GB" dirty="0"/>
              <a:t>NAVIGATION</a:t>
            </a:r>
            <a:endParaRPr lang="en-DK" dirty="0"/>
          </a:p>
        </p:txBody>
      </p:sp>
      <p:pic>
        <p:nvPicPr>
          <p:cNvPr id="4" name="Picture Placeholder 5">
            <a:extLst>
              <a:ext uri="{FF2B5EF4-FFF2-40B4-BE49-F238E27FC236}">
                <a16:creationId xmlns:a16="http://schemas.microsoft.com/office/drawing/2014/main" id="{99563C8C-7469-6AFE-5877-595FF63C1F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8192" y="1"/>
            <a:ext cx="571948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640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A02B03-3772-724D-2684-2A80D57DE4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045C658-F321-434E-B7CC-54C74E65249D}" type="slidenum">
              <a:rPr lang="en-DK" smtClean="0"/>
              <a:t>‹nr.›</a:t>
            </a:fld>
            <a:endParaRPr lang="en-DK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5BB24477-9EF3-ED55-5C73-195F7848C972}"/>
              </a:ext>
            </a:extLst>
          </p:cNvPr>
          <p:cNvSpPr txBox="1">
            <a:spLocks/>
          </p:cNvSpPr>
          <p:nvPr userDrawn="1"/>
        </p:nvSpPr>
        <p:spPr>
          <a:xfrm>
            <a:off x="340654" y="6175396"/>
            <a:ext cx="6716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DK"/>
            </a:defPPr>
            <a:lvl1pPr marL="0" algn="l" defTabSz="914400" rtl="0" eaLnBrk="1" latinLnBrk="0" hangingPunct="1">
              <a:defRPr sz="1200" b="1" i="0" kern="1200">
                <a:solidFill>
                  <a:srgbClr val="555555"/>
                </a:solidFill>
                <a:latin typeface="Figtree SemiBold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045C658-F321-434E-B7CC-54C74E65249D}" type="slidenum">
              <a:rPr lang="en-DK" sz="800" smtClean="0">
                <a:solidFill>
                  <a:srgbClr val="555555"/>
                </a:solidFill>
              </a:rPr>
              <a:pPr/>
              <a:t>‹nr.›</a:t>
            </a:fld>
            <a:endParaRPr lang="en-DK" sz="800" dirty="0">
              <a:solidFill>
                <a:srgbClr val="5555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706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2" r:id="rId2"/>
    <p:sldLayoutId id="2147483695" r:id="rId3"/>
    <p:sldLayoutId id="2147483693" r:id="rId4"/>
    <p:sldLayoutId id="2147483696" r:id="rId5"/>
    <p:sldLayoutId id="2147483697" r:id="rId6"/>
    <p:sldLayoutId id="2147483650" r:id="rId7"/>
    <p:sldLayoutId id="2147483652" r:id="rId8"/>
    <p:sldLayoutId id="2147483676" r:id="rId9"/>
    <p:sldLayoutId id="2147483701" r:id="rId10"/>
    <p:sldLayoutId id="2147483707" r:id="rId11"/>
    <p:sldLayoutId id="2147483708" r:id="rId12"/>
    <p:sldLayoutId id="2147483711" r:id="rId13"/>
    <p:sldLayoutId id="2147483709" r:id="rId14"/>
    <p:sldLayoutId id="2147483712" r:id="rId15"/>
    <p:sldLayoutId id="2147483710" r:id="rId16"/>
    <p:sldLayoutId id="2147483700" r:id="rId17"/>
    <p:sldLayoutId id="2147483706" r:id="rId18"/>
    <p:sldLayoutId id="2147483705" r:id="rId19"/>
    <p:sldLayoutId id="2147483703" r:id="rId20"/>
    <p:sldLayoutId id="2147483704" r:id="rId21"/>
    <p:sldLayoutId id="2147483675" r:id="rId22"/>
    <p:sldLayoutId id="2147483687" r:id="rId23"/>
    <p:sldLayoutId id="2147483692" r:id="rId24"/>
    <p:sldLayoutId id="2147483699" r:id="rId25"/>
    <p:sldLayoutId id="2147483679" r:id="rId26"/>
    <p:sldLayoutId id="2147483698" r:id="rId27"/>
    <p:sldLayoutId id="2147483691" r:id="rId28"/>
    <p:sldLayoutId id="2147483663" r:id="rId2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Figtree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Figtree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igtree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igtree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igtree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2.svg"/><Relationship Id="rId7" Type="http://schemas.openxmlformats.org/officeDocument/2006/relationships/image" Target="../media/image58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7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Relationship Id="rId9" Type="http://schemas.openxmlformats.org/officeDocument/2006/relationships/image" Target="../media/image6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62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Relationship Id="rId9" Type="http://schemas.openxmlformats.org/officeDocument/2006/relationships/image" Target="../media/image5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10774-C4E4-E8E3-121A-22D26C718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Feedback introduktion</a:t>
            </a:r>
            <a:br>
              <a:rPr lang="da-DK" dirty="0"/>
            </a:br>
            <a:r>
              <a:rPr lang="da-DK" dirty="0"/>
              <a:t>+ øvelser</a:t>
            </a:r>
            <a:endParaRPr lang="en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819DF-03CF-1BB5-FA61-E9A943BDAC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INTERN KOMMUNIKATION</a:t>
            </a:r>
            <a:endParaRPr lang="en-DK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597A21-AF45-5B8C-62EF-1D81A94FDA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Internt kommunikationsværktøj</a:t>
            </a:r>
            <a:endParaRPr lang="en-DK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8297A1-59AE-1F01-F3FB-765BDBE941A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dirty="0">
                <a:solidFill>
                  <a:schemeClr val="accent6"/>
                </a:solidFill>
              </a:rPr>
              <a:t>En stor del af vores sprog I </a:t>
            </a:r>
            <a:r>
              <a:rPr lang="da-DK" dirty="0" err="1">
                <a:solidFill>
                  <a:schemeClr val="accent6"/>
                </a:solidFill>
              </a:rPr>
              <a:t>Mornings’konglomaratet</a:t>
            </a:r>
            <a:r>
              <a:rPr lang="da-DK" dirty="0">
                <a:solidFill>
                  <a:schemeClr val="accent6"/>
                </a:solidFill>
              </a:rPr>
              <a:t> er, at “give feedback”.</a:t>
            </a:r>
          </a:p>
          <a:p>
            <a:r>
              <a:rPr lang="da-DK" dirty="0">
                <a:solidFill>
                  <a:schemeClr val="accent6"/>
                </a:solidFill>
              </a:rPr>
              <a:t>Det er et væsentligt værktøj I en selvledet organisation. Vi har en helt speciel formel og metodik til det.</a:t>
            </a:r>
          </a:p>
        </p:txBody>
      </p:sp>
    </p:spTree>
    <p:extLst>
      <p:ext uri="{BB962C8B-B14F-4D97-AF65-F5344CB8AC3E}">
        <p14:creationId xmlns:p14="http://schemas.microsoft.com/office/powerpoint/2010/main" val="34754193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15D790C-C529-F877-ECDF-D108E63014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44385" y="3074539"/>
            <a:ext cx="4651615" cy="583190"/>
          </a:xfrm>
        </p:spPr>
        <p:txBody>
          <a:bodyPr/>
          <a:lstStyle/>
          <a:p>
            <a:r>
              <a:rPr lang="da-DK" dirty="0"/>
              <a:t>Undgå dette som MODTAGER</a:t>
            </a:r>
            <a:endParaRPr lang="en-DK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B8ECB2-E527-4FF5-03FA-91923771B6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44385" y="3741798"/>
            <a:ext cx="4651615" cy="1323587"/>
          </a:xfrm>
        </p:spPr>
        <p:txBody>
          <a:bodyPr/>
          <a:lstStyle/>
          <a:p>
            <a:r>
              <a:rPr lang="en-GB" dirty="0"/>
              <a:t>Her er </a:t>
            </a:r>
            <a:r>
              <a:rPr lang="en-GB" dirty="0" err="1"/>
              <a:t>nogle</a:t>
            </a:r>
            <a:r>
              <a:rPr lang="en-GB" dirty="0"/>
              <a:t> </a:t>
            </a:r>
            <a:r>
              <a:rPr lang="en-GB" dirty="0" err="1"/>
              <a:t>opmærksomhedspunkter</a:t>
            </a:r>
            <a:r>
              <a:rPr lang="en-GB" dirty="0"/>
              <a:t>, </a:t>
            </a:r>
            <a:r>
              <a:rPr lang="en-GB" dirty="0" err="1"/>
              <a:t>som</a:t>
            </a:r>
            <a:r>
              <a:rPr lang="en-GB" dirty="0"/>
              <a:t> vi </a:t>
            </a:r>
            <a:r>
              <a:rPr lang="en-GB" dirty="0" err="1"/>
              <a:t>ved</a:t>
            </a:r>
            <a:r>
              <a:rPr lang="en-GB" dirty="0"/>
              <a:t> er </a:t>
            </a:r>
            <a:r>
              <a:rPr lang="en-GB" dirty="0" err="1"/>
              <a:t>nogle</a:t>
            </a:r>
            <a:r>
              <a:rPr lang="en-GB" dirty="0"/>
              <a:t> </a:t>
            </a:r>
            <a:r>
              <a:rPr lang="en-GB" dirty="0" err="1"/>
              <a:t>fejl</a:t>
            </a:r>
            <a:r>
              <a:rPr lang="en-GB" dirty="0"/>
              <a:t> folk </a:t>
            </a:r>
            <a:r>
              <a:rPr lang="en-GB" dirty="0" err="1"/>
              <a:t>træder</a:t>
            </a:r>
            <a:r>
              <a:rPr lang="en-GB" dirty="0"/>
              <a:t> I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b="1" dirty="0" err="1"/>
              <a:t>modtager</a:t>
            </a:r>
            <a:r>
              <a:rPr lang="en-GB" b="1" dirty="0"/>
              <a:t> </a:t>
            </a:r>
            <a:r>
              <a:rPr lang="en-GB" dirty="0"/>
              <a:t>af feedback.</a:t>
            </a:r>
            <a:endParaRPr lang="en-DK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29D83C6-DF28-26C6-2E4F-5513BE0EC8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44385" y="2411732"/>
            <a:ext cx="3041176" cy="172067"/>
          </a:xfrm>
        </p:spPr>
        <p:txBody>
          <a:bodyPr/>
          <a:lstStyle/>
          <a:p>
            <a:r>
              <a:rPr lang="en-GB" dirty="0"/>
              <a:t>OPMÆRKSOMHEDSPUNKTER</a:t>
            </a:r>
            <a:endParaRPr lang="en-DK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F68DE0-B306-9843-3DCE-2BB3104F963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12775" y="2443307"/>
            <a:ext cx="1694495" cy="341021"/>
          </a:xfrm>
        </p:spPr>
        <p:txBody>
          <a:bodyPr/>
          <a:lstStyle/>
          <a:p>
            <a:r>
              <a:rPr lang="da-DK" sz="900" dirty="0"/>
              <a:t>Pas på med at bruge lejligheden, til, at sige noget tilbage.</a:t>
            </a:r>
            <a:endParaRPr lang="en-DK" sz="9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A0BCF7-2D4C-DC53-A0B7-3F4D4BB9FE9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890953" y="1466021"/>
            <a:ext cx="1706158" cy="977286"/>
          </a:xfrm>
        </p:spPr>
        <p:txBody>
          <a:bodyPr/>
          <a:lstStyle/>
          <a:p>
            <a:r>
              <a:rPr lang="da-DK" sz="2400" dirty="0"/>
              <a:t>Mod-feedback</a:t>
            </a:r>
            <a:endParaRPr lang="en-DK" sz="240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18D99C2-C4CC-3913-822A-5926C79267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393533" y="2400008"/>
            <a:ext cx="1694495" cy="341021"/>
          </a:xfrm>
          <a:prstGeom prst="rect">
            <a:avLst/>
          </a:prstGeom>
        </p:spPr>
        <p:txBody>
          <a:bodyPr/>
          <a:lstStyle/>
          <a:p>
            <a:r>
              <a:rPr lang="en-GB" sz="900" dirty="0" err="1">
                <a:effectLst/>
              </a:rPr>
              <a:t>Når</a:t>
            </a:r>
            <a:r>
              <a:rPr lang="en-GB" sz="900" dirty="0">
                <a:effectLst/>
              </a:rPr>
              <a:t> du </a:t>
            </a:r>
            <a:r>
              <a:rPr lang="en-GB" sz="900" dirty="0" err="1">
                <a:effectLst/>
              </a:rPr>
              <a:t>går</a:t>
            </a:r>
            <a:r>
              <a:rPr lang="en-GB" sz="900" dirty="0">
                <a:effectLst/>
              </a:rPr>
              <a:t> I </a:t>
            </a:r>
            <a:r>
              <a:rPr lang="en-GB" sz="900" dirty="0" err="1">
                <a:effectLst/>
              </a:rPr>
              <a:t>forsvar</a:t>
            </a:r>
            <a:r>
              <a:rPr lang="en-GB" sz="900" dirty="0">
                <a:effectLst/>
              </a:rPr>
              <a:t>, </a:t>
            </a:r>
            <a:r>
              <a:rPr lang="en-GB" sz="900" dirty="0" err="1">
                <a:effectLst/>
              </a:rPr>
              <a:t>så</a:t>
            </a:r>
            <a:r>
              <a:rPr lang="en-GB" sz="900" dirty="0">
                <a:effectLst/>
              </a:rPr>
              <a:t> stopper du med at </a:t>
            </a:r>
            <a:r>
              <a:rPr lang="en-GB" sz="900" dirty="0" err="1">
                <a:effectLst/>
              </a:rPr>
              <a:t>lytte</a:t>
            </a:r>
            <a:r>
              <a:rPr lang="en-GB" sz="900" dirty="0">
                <a:effectLst/>
              </a:rPr>
              <a:t>.</a:t>
            </a:r>
            <a:endParaRPr lang="en-DK" sz="9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1AC60AC-CA23-DCCC-7590-42581BF97FD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381870" y="1434446"/>
            <a:ext cx="1706158" cy="977286"/>
          </a:xfrm>
          <a:prstGeom prst="rect">
            <a:avLst/>
          </a:prstGeom>
        </p:spPr>
        <p:txBody>
          <a:bodyPr/>
          <a:lstStyle/>
          <a:p>
            <a:r>
              <a:rPr lang="da-DK" sz="2400" dirty="0"/>
              <a:t>At forsvare dig selv</a:t>
            </a:r>
            <a:endParaRPr lang="en-DK" sz="2400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5F84240-C28D-D3CF-9DAA-25ED0F32758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21740" y="4788283"/>
            <a:ext cx="1694495" cy="341021"/>
          </a:xfrm>
          <a:prstGeom prst="rect">
            <a:avLst/>
          </a:prstGeom>
        </p:spPr>
        <p:txBody>
          <a:bodyPr/>
          <a:lstStyle/>
          <a:p>
            <a:r>
              <a:rPr lang="en-GB" sz="900" dirty="0" err="1">
                <a:effectLst/>
              </a:rPr>
              <a:t>Efter</a:t>
            </a:r>
            <a:r>
              <a:rPr lang="en-GB" sz="900" dirty="0">
                <a:effectLst/>
              </a:rPr>
              <a:t> </a:t>
            </a:r>
            <a:r>
              <a:rPr lang="en-GB" sz="900" dirty="0" err="1">
                <a:effectLst/>
              </a:rPr>
              <a:t>feedbacken</a:t>
            </a:r>
            <a:r>
              <a:rPr lang="en-GB" sz="900" dirty="0">
                <a:effectLst/>
              </a:rPr>
              <a:t> er </a:t>
            </a:r>
            <a:r>
              <a:rPr lang="en-GB" sz="900" dirty="0" err="1">
                <a:effectLst/>
              </a:rPr>
              <a:t>klaret</a:t>
            </a:r>
            <a:r>
              <a:rPr lang="en-GB" sz="900" dirty="0">
                <a:effectLst/>
              </a:rPr>
              <a:t>, </a:t>
            </a:r>
            <a:r>
              <a:rPr lang="en-GB" sz="900" dirty="0" err="1">
                <a:effectLst/>
              </a:rPr>
              <a:t>så</a:t>
            </a:r>
            <a:r>
              <a:rPr lang="en-GB" sz="900" dirty="0">
                <a:effectLst/>
              </a:rPr>
              <a:t> </a:t>
            </a:r>
            <a:r>
              <a:rPr lang="en-GB" sz="900" dirty="0" err="1">
                <a:effectLst/>
              </a:rPr>
              <a:t>forlad</a:t>
            </a:r>
            <a:r>
              <a:rPr lang="en-GB" sz="900" dirty="0">
                <a:effectLst/>
              </a:rPr>
              <a:t> </a:t>
            </a:r>
            <a:r>
              <a:rPr lang="en-GB" sz="900" dirty="0" err="1">
                <a:effectLst/>
              </a:rPr>
              <a:t>rummet</a:t>
            </a:r>
            <a:r>
              <a:rPr lang="en-GB" sz="900" dirty="0">
                <a:effectLst/>
              </a:rPr>
              <a:t>. Pas på med, at </a:t>
            </a:r>
            <a:r>
              <a:rPr lang="en-GB" sz="900" dirty="0" err="1">
                <a:effectLst/>
              </a:rPr>
              <a:t>føle</a:t>
            </a:r>
            <a:r>
              <a:rPr lang="en-GB" sz="900" dirty="0">
                <a:effectLst/>
              </a:rPr>
              <a:t>, at man SKAL glide over I et </a:t>
            </a:r>
            <a:r>
              <a:rPr lang="en-GB" sz="900" dirty="0" err="1">
                <a:effectLst/>
              </a:rPr>
              <a:t>andet</a:t>
            </a:r>
            <a:r>
              <a:rPr lang="en-GB" sz="900" dirty="0">
                <a:effectLst/>
              </a:rPr>
              <a:t> </a:t>
            </a:r>
            <a:r>
              <a:rPr lang="en-GB" sz="900" dirty="0" err="1">
                <a:effectLst/>
              </a:rPr>
              <a:t>emne</a:t>
            </a:r>
            <a:r>
              <a:rPr lang="en-GB" sz="900" dirty="0">
                <a:effectLst/>
              </a:rPr>
              <a:t>, </a:t>
            </a:r>
            <a:r>
              <a:rPr lang="en-GB" sz="900" dirty="0" err="1">
                <a:effectLst/>
              </a:rPr>
              <a:t>før</a:t>
            </a:r>
            <a:r>
              <a:rPr lang="en-GB" sz="900" dirty="0">
                <a:effectLst/>
              </a:rPr>
              <a:t> man </a:t>
            </a:r>
            <a:r>
              <a:rPr lang="en-GB" sz="900" dirty="0" err="1">
                <a:effectLst/>
              </a:rPr>
              <a:t>går</a:t>
            </a:r>
            <a:r>
              <a:rPr lang="en-GB" sz="900" dirty="0">
                <a:effectLst/>
              </a:rPr>
              <a:t>.</a:t>
            </a:r>
            <a:endParaRPr lang="en-DK" sz="900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FE557CD-A222-81F4-633F-901DA65A148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912775" y="3795920"/>
            <a:ext cx="1811079" cy="977286"/>
          </a:xfrm>
          <a:prstGeom prst="rect">
            <a:avLst/>
          </a:prstGeom>
        </p:spPr>
        <p:txBody>
          <a:bodyPr/>
          <a:lstStyle/>
          <a:p>
            <a:r>
              <a:rPr lang="da-DK" sz="2400" dirty="0"/>
              <a:t>Glide over i noget andet</a:t>
            </a:r>
            <a:endParaRPr lang="en-DK" sz="2400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99D70A3F-9737-8805-17F4-D0728A67D5B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381870" y="4824954"/>
            <a:ext cx="1694495" cy="341021"/>
          </a:xfrm>
        </p:spPr>
        <p:txBody>
          <a:bodyPr/>
          <a:lstStyle/>
          <a:p>
            <a:r>
              <a:rPr lang="da-DK" sz="900" dirty="0"/>
              <a:t>Feedback er givet med kærlighed. Ergo personen foran dig, vil dig det bedste.</a:t>
            </a:r>
            <a:endParaRPr lang="en-DK" sz="900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F79368E-357D-93BB-B213-9A4DE550E41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381870" y="4021581"/>
            <a:ext cx="1717820" cy="764019"/>
          </a:xfrm>
        </p:spPr>
        <p:txBody>
          <a:bodyPr/>
          <a:lstStyle/>
          <a:p>
            <a:r>
              <a:rPr lang="da-DK" sz="2400" dirty="0"/>
              <a:t>At tage det personligt</a:t>
            </a:r>
            <a:endParaRPr lang="en-DK" sz="2400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B7521C91-6D84-5002-F4C3-13FEACC7C0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81870" y="1353275"/>
            <a:ext cx="228600" cy="22860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23ED65AF-2851-7B6B-49D5-F9ECB6DDC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02616" y="3746280"/>
            <a:ext cx="228600" cy="2286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CF4DF3A8-CD44-EA90-3B67-7F2BE221BE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21740" y="1351721"/>
            <a:ext cx="228600" cy="2286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56274B86-DB5B-C196-E44E-0DB633304D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393533" y="3761614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412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9F16272D-01AD-22F0-F0A6-4122BE5C2E0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da-DK" dirty="0"/>
              <a:t>Tage den til dig</a:t>
            </a:r>
            <a:endParaRPr lang="en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584EB6-5013-5760-0D02-F40481E3138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a-DK" sz="900" dirty="0"/>
              <a:t>”Tusind TAK for feedback. Jeg vil gøre følgende… eller jeg vil finde ud af, hvad jeg vil gøre med den.”</a:t>
            </a:r>
            <a:endParaRPr lang="en-GB" sz="900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79D5DC4-D886-1C51-86AF-3584345C19E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179031" y="2983919"/>
            <a:ext cx="2866182" cy="223128"/>
          </a:xfrm>
        </p:spPr>
        <p:txBody>
          <a:bodyPr/>
          <a:lstStyle/>
          <a:p>
            <a:r>
              <a:rPr lang="da-DK" dirty="0"/>
              <a:t>Være obs.</a:t>
            </a:r>
            <a:endParaRPr lang="en-DK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F1981A4-28CB-B2E1-28F4-4E268EA075E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179031" y="3267332"/>
            <a:ext cx="2949217" cy="499384"/>
          </a:xfrm>
        </p:spPr>
        <p:txBody>
          <a:bodyPr/>
          <a:lstStyle/>
          <a:p>
            <a:r>
              <a:rPr lang="da-DK" sz="900" dirty="0"/>
              <a:t>”Tusind TAK for feedback. Jeg kan ikke helt </a:t>
            </a:r>
            <a:br>
              <a:rPr lang="da-DK" sz="900" dirty="0"/>
            </a:br>
            <a:r>
              <a:rPr lang="da-DK" sz="900" dirty="0"/>
              <a:t>genkende det du siger, men jeg vil være obs. </a:t>
            </a:r>
            <a:br>
              <a:rPr lang="da-DK" sz="900" dirty="0"/>
            </a:br>
            <a:r>
              <a:rPr lang="da-DK" sz="900" dirty="0"/>
              <a:t>på det. Indtil videre putter jeg den i ”rygsækken”.</a:t>
            </a:r>
            <a:endParaRPr lang="en-GB" sz="900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117204E-99C1-5833-1DB8-19192B8443E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179031" y="4492585"/>
            <a:ext cx="2866182" cy="223128"/>
          </a:xfrm>
        </p:spPr>
        <p:txBody>
          <a:bodyPr/>
          <a:lstStyle/>
          <a:p>
            <a:r>
              <a:rPr lang="da-DK" dirty="0"/>
              <a:t>Forkaste</a:t>
            </a:r>
            <a:endParaRPr lang="en-DK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99E44FB-9D70-F74D-ECB4-709199A833D0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179031" y="4752731"/>
            <a:ext cx="2949217" cy="499384"/>
          </a:xfrm>
        </p:spPr>
        <p:txBody>
          <a:bodyPr/>
          <a:lstStyle/>
          <a:p>
            <a:r>
              <a:rPr lang="da-DK" sz="900" dirty="0"/>
              <a:t>”Tusind TAK for feedback. Jeg har ikke hørt noget tilsvarende før, så jeg vælger ikke at forandre noget lige nu, men jeg er taknemmelig for din feedback.”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D0FB1A3D-B313-C3A7-7B62-870C8D1208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44384" y="2200706"/>
            <a:ext cx="4759192" cy="583190"/>
          </a:xfrm>
          <a:prstGeom prst="rect">
            <a:avLst/>
          </a:prstGeom>
        </p:spPr>
        <p:txBody>
          <a:bodyPr/>
          <a:lstStyle/>
          <a:p>
            <a:r>
              <a:rPr lang="da-DK" dirty="0"/>
              <a:t>Rammerne for modtager</a:t>
            </a:r>
            <a:endParaRPr lang="en-DK" dirty="0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A891F8F-B836-6374-23D0-2DDB1EF6B6C0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444384" y="2955963"/>
            <a:ext cx="4651615" cy="1323587"/>
          </a:xfrm>
          <a:prstGeom prst="rect">
            <a:avLst/>
          </a:prstGeom>
        </p:spPr>
        <p:txBody>
          <a:bodyPr/>
          <a:lstStyle/>
          <a:p>
            <a:r>
              <a:rPr lang="da-DK" dirty="0"/>
              <a:t>Vær top-nysgerrig på den hjælp du får fra et andet menneske. Lyt godt efter og afbryd kun, hvis du er i tvivl om noget. Bed f.eks. om et eksempel.</a:t>
            </a:r>
          </a:p>
          <a:p>
            <a:endParaRPr lang="da-DK" dirty="0"/>
          </a:p>
          <a:p>
            <a:r>
              <a:rPr lang="da-DK" sz="1200" dirty="0"/>
              <a:t>Beslut dig for, hvad du vil gøre med feedbacken. </a:t>
            </a:r>
          </a:p>
          <a:p>
            <a:r>
              <a:rPr lang="da-DK" sz="1200" dirty="0"/>
              <a:t>udgangspunkt har du 3 muligheder</a:t>
            </a:r>
            <a:endParaRPr lang="da-DK" dirty="0"/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00D6F616-48E4-7AF2-08BF-10423B594F4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44385" y="2028639"/>
            <a:ext cx="3041176" cy="172067"/>
          </a:xfrm>
          <a:prstGeom prst="rect">
            <a:avLst/>
          </a:prstGeom>
        </p:spPr>
        <p:txBody>
          <a:bodyPr/>
          <a:lstStyle/>
          <a:p>
            <a:r>
              <a:rPr lang="da-DK" dirty="0"/>
              <a:t>FORMEN PÅ FEEDBACK</a:t>
            </a:r>
            <a:endParaRPr lang="en-DK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03E7760-785B-0D30-E0BF-E6D4E7835D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11329" y="1754797"/>
            <a:ext cx="363992" cy="36399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7A97543-AB2F-BD26-FD3C-77781D296C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11329" y="3253764"/>
            <a:ext cx="363992" cy="36399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DE91F38-99F6-F469-4F83-77570C3A8A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11329" y="4752731"/>
            <a:ext cx="363992" cy="36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706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4DDBA8-0E19-7C60-821E-CC6751184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52DF62-7529-7A57-A036-DF43A915D2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DK" dirty="0"/>
              <a:t>02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D4B00E-3DD0-B64C-D9E2-83F665E46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Øvelser</a:t>
            </a:r>
            <a:endParaRPr lang="en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997E80-F967-99A5-80E8-7A594AF9B4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NU SKAL I PRØVE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924276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D189A8-C6BF-8748-29F0-AEFED41039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44383" y="2845810"/>
            <a:ext cx="4651615" cy="583190"/>
          </a:xfrm>
          <a:prstGeom prst="rect">
            <a:avLst/>
          </a:prstGeom>
        </p:spPr>
        <p:txBody>
          <a:bodyPr/>
          <a:lstStyle/>
          <a:p>
            <a:r>
              <a:rPr lang="da-DK" dirty="0">
                <a:effectLst/>
              </a:rPr>
              <a:t>Nu skal I </a:t>
            </a:r>
            <a:br>
              <a:rPr lang="da-DK" dirty="0">
                <a:effectLst/>
              </a:rPr>
            </a:br>
            <a:r>
              <a:rPr lang="da-DK" dirty="0">
                <a:effectLst/>
              </a:rPr>
              <a:t>give feedback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CBB0FB2-9FD1-3DBE-94D1-2A7120C291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44383" y="3619915"/>
            <a:ext cx="4651615" cy="1323587"/>
          </a:xfrm>
          <a:prstGeom prst="rect">
            <a:avLst/>
          </a:prstGeo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>
                <a:effectLst/>
              </a:rPr>
              <a:t>Gå sammen 2 og 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>
                <a:effectLst/>
              </a:rPr>
              <a:t>Giv 2 udviklings-feedback og 2 bevar-feedback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>
                <a:effectLst/>
              </a:rPr>
              <a:t>Bemærk: Inden I giver feedbacken, så skal afsenderen prøve at mærke efter, hvordan I skal være fysisk placeret, for at det er bedst.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59881D-67EF-4828-F3E3-3B409191B9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ØVELSE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1156017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1A532846-215A-A267-BC08-F6866DA4BF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43000" y="1156773"/>
            <a:ext cx="9306000" cy="519933"/>
          </a:xfrm>
        </p:spPr>
        <p:txBody>
          <a:bodyPr/>
          <a:lstStyle/>
          <a:p>
            <a:r>
              <a:rPr lang="da-DK" dirty="0"/>
              <a:t>Nu skal I give feedback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0F33FA5-5A31-54F4-9CBA-0F33D2B934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66615" y="2124466"/>
            <a:ext cx="6055360" cy="1680688"/>
          </a:xfrm>
        </p:spPr>
        <p:txBody>
          <a:bodyPr/>
          <a:lstStyle/>
          <a:p>
            <a:pPr algn="l"/>
            <a:r>
              <a:rPr lang="da-DK" sz="1200" b="1" dirty="0"/>
              <a:t>Eksempler på udvikle sætninger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sz="1200" dirty="0"/>
              <a:t>Jeg vil gerne du begynder på at………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sz="1200" dirty="0"/>
              <a:t>Jeg vil gerne du gør mere af………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sz="1200" dirty="0"/>
              <a:t>Hvis du starter på at ………. Vil det</a:t>
            </a:r>
            <a:br>
              <a:rPr lang="da-DK" sz="1200" dirty="0"/>
            </a:br>
            <a:r>
              <a:rPr lang="da-DK" sz="1200" dirty="0"/>
              <a:t>betyde for mig at …………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sz="1200" dirty="0"/>
              <a:t>Jeg kunne godt tænke mig at du starter</a:t>
            </a:r>
            <a:br>
              <a:rPr lang="da-DK" sz="1200" dirty="0"/>
            </a:br>
            <a:r>
              <a:rPr lang="da-DK" sz="1200" dirty="0"/>
              <a:t>med at…………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sz="1200" dirty="0"/>
              <a:t>Jeg har brug for, at du begynder på / gør</a:t>
            </a:r>
            <a:br>
              <a:rPr lang="da-DK" sz="1200" dirty="0"/>
            </a:br>
            <a:r>
              <a:rPr lang="da-DK" sz="1200" dirty="0"/>
              <a:t>mere af…., fordi det vil hjælpe mig med..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sz="1200" dirty="0"/>
              <a:t>Det er vigtigt for mig, at du starter på….</a:t>
            </a:r>
            <a:br>
              <a:rPr lang="da-DK" sz="1200" dirty="0"/>
            </a:br>
            <a:r>
              <a:rPr lang="da-DK" sz="1200" dirty="0"/>
              <a:t>Fordi det vil betyde for mig/andre……</a:t>
            </a:r>
          </a:p>
          <a:p>
            <a:pPr algn="l"/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6FB009AC-EAA3-3B67-0BE8-7493A5F0DC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5412" y="912006"/>
            <a:ext cx="3041176" cy="172067"/>
          </a:xfrm>
        </p:spPr>
        <p:txBody>
          <a:bodyPr/>
          <a:lstStyle/>
          <a:p>
            <a:r>
              <a:rPr lang="da-DK" dirty="0"/>
              <a:t>ØVELSE</a:t>
            </a:r>
          </a:p>
        </p:txBody>
      </p:sp>
      <p:sp>
        <p:nvSpPr>
          <p:cNvPr id="5" name="Pladsholder til tekst 2">
            <a:extLst>
              <a:ext uri="{FF2B5EF4-FFF2-40B4-BE49-F238E27FC236}">
                <a16:creationId xmlns:a16="http://schemas.microsoft.com/office/drawing/2014/main" id="{40FE9865-1DA7-9574-D1F7-3A0449471C12}"/>
              </a:ext>
            </a:extLst>
          </p:cNvPr>
          <p:cNvSpPr txBox="1">
            <a:spLocks/>
          </p:cNvSpPr>
          <p:nvPr/>
        </p:nvSpPr>
        <p:spPr>
          <a:xfrm>
            <a:off x="6597706" y="2124466"/>
            <a:ext cx="6055360" cy="1680688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555555"/>
                </a:solidFill>
                <a:latin typeface="Figtree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Figtree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Figtree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Figtree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Figtree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b="1" dirty="0"/>
              <a:t>Eksempler på bevar sætninger</a:t>
            </a:r>
          </a:p>
          <a:p>
            <a:pPr marL="285744" indent="-285744" algn="l">
              <a:buFont typeface="Arial" panose="020B0604020202020204" pitchFamily="34" charset="0"/>
              <a:buChar char="•"/>
            </a:pPr>
            <a:r>
              <a:rPr lang="da-DK" sz="1200" dirty="0"/>
              <a:t>Jeg bliver glad når du……………</a:t>
            </a:r>
          </a:p>
          <a:p>
            <a:pPr marL="285744" indent="-285744" algn="l">
              <a:buFont typeface="Arial" panose="020B0604020202020204" pitchFamily="34" charset="0"/>
              <a:buChar char="•"/>
            </a:pPr>
            <a:r>
              <a:rPr lang="da-DK" sz="1200" dirty="0"/>
              <a:t>Når du gør ……, så gør du …… for mig</a:t>
            </a:r>
          </a:p>
          <a:p>
            <a:pPr marL="285744" indent="-285744" algn="l">
              <a:buFont typeface="Arial" panose="020B0604020202020204" pitchFamily="34" charset="0"/>
              <a:buChar char="•"/>
            </a:pPr>
            <a:r>
              <a:rPr lang="da-DK" sz="1200" dirty="0"/>
              <a:t>Når du……., betyder det …… for mig</a:t>
            </a:r>
          </a:p>
          <a:p>
            <a:pPr marL="285744" indent="-285744" algn="l">
              <a:buFont typeface="Arial" panose="020B0604020202020204" pitchFamily="34" charset="0"/>
              <a:buChar char="•"/>
            </a:pPr>
            <a:r>
              <a:rPr lang="da-DK" sz="1200" dirty="0"/>
              <a:t>Når du……, hjælper det mig med………</a:t>
            </a:r>
          </a:p>
          <a:p>
            <a:pPr marL="285744" indent="-285744" algn="l">
              <a:buFont typeface="Arial" panose="020B0604020202020204" pitchFamily="34" charset="0"/>
              <a:buChar char="•"/>
            </a:pPr>
            <a:r>
              <a:rPr lang="da-DK" sz="1200" dirty="0"/>
              <a:t>Jeg vil gerne have du bevarer……, fordi </a:t>
            </a:r>
            <a:br>
              <a:rPr lang="da-DK" sz="1200" dirty="0"/>
            </a:br>
            <a:r>
              <a:rPr lang="da-DK" sz="1200" dirty="0"/>
              <a:t>det ……….</a:t>
            </a:r>
          </a:p>
          <a:p>
            <a:pPr marL="285744" indent="-285744" algn="l">
              <a:buFont typeface="Arial" panose="020B0604020202020204" pitchFamily="34" charset="0"/>
              <a:buChar char="•"/>
            </a:pPr>
            <a:r>
              <a:rPr lang="da-DK" sz="1200" dirty="0"/>
              <a:t>Det er vigtigt for mig, du bliver ved med</a:t>
            </a:r>
            <a:br>
              <a:rPr lang="da-DK" sz="1200" dirty="0"/>
            </a:br>
            <a:r>
              <a:rPr lang="da-DK" sz="1200" dirty="0"/>
              <a:t>……. Fordi det betyder……………… for mig</a:t>
            </a:r>
          </a:p>
          <a:p>
            <a:pPr algn="l"/>
            <a:endParaRPr lang="da-DK" sz="1200" dirty="0"/>
          </a:p>
        </p:txBody>
      </p:sp>
    </p:spTree>
    <p:extLst>
      <p:ext uri="{BB962C8B-B14F-4D97-AF65-F5344CB8AC3E}">
        <p14:creationId xmlns:p14="http://schemas.microsoft.com/office/powerpoint/2010/main" val="5345515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4DDBA8-0E19-7C60-821E-CC6751184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52DF62-7529-7A57-A036-DF43A915D2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DK" dirty="0"/>
              <a:t>03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D4B00E-3DD0-B64C-D9E2-83F665E46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Programoversigt</a:t>
            </a:r>
            <a:endParaRPr lang="en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997E80-F967-99A5-80E8-7A594AF9B4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NÆSTE SKRIDT PÅ REJSEN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26137297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DCA80349-1E4B-64B2-80E0-3A9721FAF8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44382" y="1928467"/>
            <a:ext cx="4651615" cy="583190"/>
          </a:xfrm>
        </p:spPr>
        <p:txBody>
          <a:bodyPr/>
          <a:lstStyle/>
          <a:p>
            <a:r>
              <a:rPr lang="en-GB" dirty="0"/>
              <a:t>Vi </a:t>
            </a:r>
            <a:r>
              <a:rPr lang="en-GB" dirty="0" err="1"/>
              <a:t>vil</a:t>
            </a:r>
            <a:r>
              <a:rPr lang="en-GB" dirty="0"/>
              <a:t> </a:t>
            </a:r>
            <a:r>
              <a:rPr lang="en-GB" dirty="0" err="1"/>
              <a:t>gå</a:t>
            </a:r>
            <a:r>
              <a:rPr lang="en-GB" dirty="0"/>
              <a:t> </a:t>
            </a:r>
            <a:r>
              <a:rPr lang="en-GB" dirty="0" err="1"/>
              <a:t>langt</a:t>
            </a:r>
            <a:r>
              <a:rPr lang="en-GB" dirty="0"/>
              <a:t>, for at folk </a:t>
            </a:r>
            <a:r>
              <a:rPr lang="en-GB" dirty="0" err="1"/>
              <a:t>når</a:t>
            </a:r>
            <a:r>
              <a:rPr lang="en-GB" dirty="0"/>
              <a:t> </a:t>
            </a:r>
            <a:r>
              <a:rPr lang="en-GB" dirty="0" err="1"/>
              <a:t>deres</a:t>
            </a:r>
            <a:r>
              <a:rPr lang="en-GB" dirty="0"/>
              <a:t> </a:t>
            </a:r>
            <a:r>
              <a:rPr lang="en-GB" dirty="0" err="1"/>
              <a:t>potentiale</a:t>
            </a:r>
            <a:endParaRPr lang="en-GB" dirty="0">
              <a:effectLst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5A1F965-F7CB-0170-1481-6FA3692A71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44382" y="2767206"/>
            <a:ext cx="4651615" cy="1323587"/>
          </a:xfrm>
        </p:spPr>
        <p:txBody>
          <a:bodyPr/>
          <a:lstStyle/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da-DK" strike="sngStrike" dirty="0" err="1"/>
              <a:t>Onboarding</a:t>
            </a:r>
            <a:r>
              <a:rPr lang="da-DK" strike="sngStrike" dirty="0"/>
              <a:t> intro [3 timer] </a:t>
            </a:r>
            <a:r>
              <a:rPr lang="da-DK" dirty="0"/>
              <a:t>✅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da-DK" strike="sngStrike" dirty="0"/>
              <a:t>Samtale om personprofiler [7 timer]</a:t>
            </a:r>
            <a:r>
              <a:rPr lang="da-DK" dirty="0"/>
              <a:t> ✅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da-DK" strike="sngStrike" dirty="0"/>
              <a:t>Ritualer og ord [3 timer] </a:t>
            </a:r>
            <a:r>
              <a:rPr lang="da-DK" dirty="0"/>
              <a:t>✅</a:t>
            </a:r>
            <a:endParaRPr lang="da-DK" strike="sngStrike" dirty="0"/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da-DK" strike="sngStrike" dirty="0"/>
              <a:t>Feedback intro + øvelser [1,5 time]</a:t>
            </a:r>
            <a:r>
              <a:rPr lang="da-DK" dirty="0"/>
              <a:t> ✅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da-DK" dirty="0"/>
              <a:t>Kommunikationstræning [3 timer] 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da-DK" dirty="0"/>
              <a:t>Feedback øvelser vol. 1 [1 time] 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da-DK" dirty="0"/>
              <a:t>Coaching fundament [8 timer] 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da-DK" dirty="0"/>
              <a:t>Aktiv lytning [5 timer] 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da-DK" dirty="0"/>
              <a:t>Coaching den strukturerede samtale [8 timer]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da-DK" dirty="0"/>
              <a:t>Feedback øvelser vol. 2 [1 time]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da-DK" dirty="0"/>
              <a:t>Coaching repetition vol. 1 [3 timer]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da-DK" dirty="0"/>
              <a:t>GROW i salget [3 timer]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r>
              <a:rPr lang="da-DK" dirty="0"/>
              <a:t>Coaching repetition vol. 2 [3 timer]</a:t>
            </a:r>
          </a:p>
          <a:p>
            <a:pPr marL="228600" indent="-228600">
              <a:lnSpc>
                <a:spcPct val="100000"/>
              </a:lnSpc>
              <a:buFont typeface="+mj-lt"/>
              <a:buAutoNum type="arabicPeriod"/>
            </a:pPr>
            <a:endParaRPr lang="da-DK" dirty="0"/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a-DK" dirty="0"/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DK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553EB93-FECA-AB0A-2396-A8A741A51C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383" y="1296862"/>
            <a:ext cx="3041176" cy="172067"/>
          </a:xfrm>
        </p:spPr>
        <p:txBody>
          <a:bodyPr/>
          <a:lstStyle/>
          <a:p>
            <a:r>
              <a:rPr lang="da-DK" dirty="0"/>
              <a:t>PROGRAMMET DE NÆSTE 3 MÅNEDER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474639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7E601A-E92F-8F4F-31C2-3EB8B28AE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DF70EFED-6AA3-4A46-1EF8-5BAAB596D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Tak for i dag</a:t>
            </a:r>
            <a:endParaRPr lang="en-DK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983A43BA-1994-EE28-9ACC-405832023B9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dirty="0">
                <a:effectLst/>
              </a:rPr>
              <a:t>Husk at øve jer i feedback. Hvis I høre nogen sige ”det er en feedback der skal gives”, så refereres der, til denne metodik, som I nu kender.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9905012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3071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0AD15A4-966E-BC23-EF89-498E786AFB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tabLst>
                <a:tab pos="4041775" algn="l"/>
              </a:tabLst>
            </a:pPr>
            <a:r>
              <a:rPr lang="da-DK" dirty="0"/>
              <a:t>Introduktion</a:t>
            </a:r>
            <a:r>
              <a:rPr lang="en-DK" dirty="0"/>
              <a:t>	0</a:t>
            </a:r>
            <a:r>
              <a:rPr lang="da-DK" dirty="0"/>
              <a:t>1</a:t>
            </a:r>
            <a:endParaRPr lang="en-DK" dirty="0"/>
          </a:p>
          <a:p>
            <a:pPr>
              <a:tabLst>
                <a:tab pos="4041775" algn="l"/>
              </a:tabLst>
            </a:pPr>
            <a:r>
              <a:rPr lang="da-DK" dirty="0"/>
              <a:t>Øvelser</a:t>
            </a:r>
            <a:r>
              <a:rPr lang="en-DK" dirty="0"/>
              <a:t>	0</a:t>
            </a:r>
            <a:r>
              <a:rPr lang="da-DK" dirty="0"/>
              <a:t>2</a:t>
            </a:r>
            <a:endParaRPr lang="en-DK" dirty="0"/>
          </a:p>
          <a:p>
            <a:pPr>
              <a:tabLst>
                <a:tab pos="4041775" algn="l"/>
              </a:tabLst>
            </a:pPr>
            <a:r>
              <a:rPr lang="da-DK" dirty="0"/>
              <a:t>Programoversigt</a:t>
            </a:r>
            <a:r>
              <a:rPr lang="en-DK" dirty="0"/>
              <a:t>	</a:t>
            </a:r>
            <a:r>
              <a:rPr lang="da-DK" dirty="0"/>
              <a:t>03</a:t>
            </a:r>
            <a:endParaRPr lang="en-DK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07BA4DD-FBAD-2027-41EA-8D90017BDA8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5334001" cy="6857999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AC5A31-8990-69B5-A348-E3CA74220C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DK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985224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4DDBA8-0E19-7C60-821E-CC6751184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52DF62-7529-7A57-A036-DF43A915D2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DK" dirty="0"/>
              <a:t>01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D4B00E-3DD0-B64C-D9E2-83F665E46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Introduktion</a:t>
            </a:r>
            <a:endParaRPr lang="en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997E80-F967-99A5-80E8-7A594AF9B4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FEEDBACK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3349532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48C281-48E8-63C3-0F1D-27A3A6A018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43000" y="2406535"/>
            <a:ext cx="9306000" cy="519933"/>
          </a:xfrm>
        </p:spPr>
        <p:txBody>
          <a:bodyPr/>
          <a:lstStyle/>
          <a:p>
            <a:r>
              <a:rPr lang="en-GB" dirty="0" err="1">
                <a:effectLst/>
              </a:rPr>
              <a:t>Formål</a:t>
            </a:r>
            <a:r>
              <a:rPr lang="en-GB" dirty="0">
                <a:effectLst/>
              </a:rPr>
              <a:t> med </a:t>
            </a:r>
            <a:r>
              <a:rPr lang="en-GB" dirty="0"/>
              <a:t>feedback</a:t>
            </a:r>
            <a:endParaRPr lang="en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2D8608-419C-906D-DC9B-FAC54B3F27E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77836" y="2988745"/>
            <a:ext cx="6636328" cy="1680688"/>
          </a:xfrm>
          <a:prstGeom prst="rect">
            <a:avLst/>
          </a:prstGeom>
        </p:spPr>
        <p:txBody>
          <a:bodyPr/>
          <a:lstStyle/>
          <a:p>
            <a:r>
              <a:rPr lang="en-GB" dirty="0" err="1">
                <a:effectLst/>
              </a:rPr>
              <a:t>Formålet</a:t>
            </a:r>
            <a:r>
              <a:rPr lang="en-GB" dirty="0">
                <a:effectLst/>
              </a:rPr>
              <a:t> er, at </a:t>
            </a:r>
            <a:r>
              <a:rPr lang="en-GB" dirty="0" err="1">
                <a:effectLst/>
              </a:rPr>
              <a:t>sikre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kommunikation</a:t>
            </a:r>
            <a:r>
              <a:rPr lang="en-GB" dirty="0">
                <a:effectLst/>
              </a:rPr>
              <a:t> og information glider I </a:t>
            </a:r>
            <a:r>
              <a:rPr lang="en-GB" dirty="0" err="1">
                <a:effectLst/>
              </a:rPr>
              <a:t>mellem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kollegaer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uden</a:t>
            </a:r>
            <a:r>
              <a:rPr lang="en-GB" dirty="0">
                <a:effectLst/>
              </a:rPr>
              <a:t> for </a:t>
            </a:r>
            <a:r>
              <a:rPr lang="en-GB" dirty="0" err="1">
                <a:effectLst/>
              </a:rPr>
              <a:t>meget</a:t>
            </a:r>
            <a:r>
              <a:rPr lang="en-GB" dirty="0">
                <a:effectLst/>
              </a:rPr>
              <a:t> “</a:t>
            </a:r>
            <a:r>
              <a:rPr lang="en-GB" dirty="0" err="1">
                <a:effectLst/>
              </a:rPr>
              <a:t>støj</a:t>
            </a:r>
            <a:r>
              <a:rPr lang="en-GB" dirty="0">
                <a:effectLst/>
              </a:rPr>
              <a:t>”.</a:t>
            </a:r>
          </a:p>
          <a:p>
            <a:r>
              <a:rPr lang="en-GB" dirty="0" err="1"/>
              <a:t>Gør</a:t>
            </a:r>
            <a:r>
              <a:rPr lang="en-GB" dirty="0"/>
              <a:t> vi </a:t>
            </a:r>
            <a:r>
              <a:rPr lang="en-GB" dirty="0" err="1"/>
              <a:t>noget</a:t>
            </a:r>
            <a:r>
              <a:rPr lang="en-GB" dirty="0"/>
              <a:t>,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ønskes</a:t>
            </a:r>
            <a:r>
              <a:rPr lang="en-GB" dirty="0"/>
              <a:t> </a:t>
            </a:r>
            <a:r>
              <a:rPr lang="en-GB" dirty="0" err="1"/>
              <a:t>bevares</a:t>
            </a:r>
            <a:r>
              <a:rPr lang="en-GB" dirty="0"/>
              <a:t>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udvikles</a:t>
            </a:r>
            <a:r>
              <a:rPr lang="en-GB" dirty="0"/>
              <a:t> af </a:t>
            </a:r>
            <a:r>
              <a:rPr lang="en-GB" dirty="0" err="1"/>
              <a:t>ens</a:t>
            </a:r>
            <a:r>
              <a:rPr lang="en-GB" dirty="0"/>
              <a:t> </a:t>
            </a:r>
            <a:r>
              <a:rPr lang="en-GB" dirty="0" err="1"/>
              <a:t>kollegaer</a:t>
            </a:r>
            <a:r>
              <a:rPr lang="en-GB" dirty="0"/>
              <a:t>, </a:t>
            </a:r>
            <a:r>
              <a:rPr lang="en-GB" dirty="0" err="1"/>
              <a:t>så</a:t>
            </a:r>
            <a:r>
              <a:rPr lang="en-GB" dirty="0"/>
              <a:t> </a:t>
            </a:r>
            <a:r>
              <a:rPr lang="en-GB" dirty="0" err="1"/>
              <a:t>skal</a:t>
            </a:r>
            <a:r>
              <a:rPr lang="en-GB" dirty="0"/>
              <a:t> det </a:t>
            </a:r>
            <a:r>
              <a:rPr lang="en-GB" dirty="0" err="1"/>
              <a:t>ikke</a:t>
            </a:r>
            <a:r>
              <a:rPr lang="en-GB" dirty="0"/>
              <a:t> </a:t>
            </a:r>
            <a:r>
              <a:rPr lang="en-GB" dirty="0" err="1"/>
              <a:t>lyde</a:t>
            </a:r>
            <a:r>
              <a:rPr lang="en-GB" dirty="0"/>
              <a:t> I </a:t>
            </a:r>
            <a:r>
              <a:rPr lang="en-GB" dirty="0" err="1"/>
              <a:t>krogene</a:t>
            </a:r>
            <a:r>
              <a:rPr lang="en-GB" dirty="0"/>
              <a:t>, men </a:t>
            </a:r>
            <a:r>
              <a:rPr lang="en-GB" dirty="0" err="1"/>
              <a:t>direkte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individet</a:t>
            </a:r>
            <a:r>
              <a:rPr lang="en-GB" dirty="0"/>
              <a:t>,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kan</a:t>
            </a:r>
            <a:r>
              <a:rPr lang="en-GB" dirty="0"/>
              <a:t> </a:t>
            </a:r>
            <a:r>
              <a:rPr lang="en-GB" dirty="0" err="1"/>
              <a:t>tage</a:t>
            </a:r>
            <a:r>
              <a:rPr lang="en-GB" dirty="0"/>
              <a:t> handling.</a:t>
            </a:r>
          </a:p>
          <a:p>
            <a:r>
              <a:rPr lang="en-GB" dirty="0" err="1"/>
              <a:t>Metodikken</a:t>
            </a:r>
            <a:r>
              <a:rPr lang="en-GB" dirty="0"/>
              <a:t> I </a:t>
            </a:r>
            <a:r>
              <a:rPr lang="en-GB" dirty="0" err="1"/>
              <a:t>skal</a:t>
            </a:r>
            <a:r>
              <a:rPr lang="en-GB" dirty="0"/>
              <a:t> </a:t>
            </a:r>
            <a:r>
              <a:rPr lang="en-GB" dirty="0" err="1"/>
              <a:t>lære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dag</a:t>
            </a:r>
            <a:r>
              <a:rPr lang="en-GB" dirty="0"/>
              <a:t>, </a:t>
            </a:r>
            <a:r>
              <a:rPr lang="en-GB" dirty="0" err="1"/>
              <a:t>hjælper</a:t>
            </a:r>
            <a:r>
              <a:rPr lang="en-GB" dirty="0"/>
              <a:t> </a:t>
            </a:r>
            <a:r>
              <a:rPr lang="en-GB" dirty="0" err="1"/>
              <a:t>jer</a:t>
            </a:r>
            <a:r>
              <a:rPr lang="en-GB" dirty="0"/>
              <a:t> med, at </a:t>
            </a:r>
            <a:r>
              <a:rPr lang="en-GB" dirty="0" err="1"/>
              <a:t>fjerne</a:t>
            </a:r>
            <a:r>
              <a:rPr lang="en-GB" dirty="0"/>
              <a:t> </a:t>
            </a:r>
            <a:r>
              <a:rPr lang="en-GB" dirty="0" err="1"/>
              <a:t>barriere</a:t>
            </a:r>
            <a:r>
              <a:rPr lang="en-GB" dirty="0"/>
              <a:t> for at </a:t>
            </a:r>
            <a:r>
              <a:rPr lang="en-GB" dirty="0" err="1"/>
              <a:t>få</a:t>
            </a:r>
            <a:r>
              <a:rPr lang="en-GB" dirty="0"/>
              <a:t> </a:t>
            </a:r>
            <a:r>
              <a:rPr lang="en-GB" dirty="0" err="1"/>
              <a:t>tingene</a:t>
            </a:r>
            <a:r>
              <a:rPr lang="en-GB" dirty="0"/>
              <a:t> </a:t>
            </a:r>
            <a:r>
              <a:rPr lang="en-GB" dirty="0" err="1"/>
              <a:t>sagt</a:t>
            </a:r>
            <a:r>
              <a:rPr lang="en-GB" dirty="0"/>
              <a:t>, I </a:t>
            </a:r>
            <a:r>
              <a:rPr lang="en-GB" dirty="0" err="1"/>
              <a:t>stedet</a:t>
            </a:r>
            <a:r>
              <a:rPr lang="en-GB" dirty="0"/>
              <a:t> for, at folk </a:t>
            </a:r>
            <a:r>
              <a:rPr lang="en-GB" dirty="0" err="1"/>
              <a:t>ikke</a:t>
            </a:r>
            <a:r>
              <a:rPr lang="en-GB" dirty="0"/>
              <a:t> </a:t>
            </a:r>
            <a:r>
              <a:rPr lang="en-GB" dirty="0" err="1"/>
              <a:t>bliver</a:t>
            </a:r>
            <a:r>
              <a:rPr lang="en-GB" dirty="0"/>
              <a:t> </a:t>
            </a:r>
            <a:r>
              <a:rPr lang="en-GB" dirty="0" err="1"/>
              <a:t>anerkendt</a:t>
            </a:r>
            <a:r>
              <a:rPr lang="en-GB" dirty="0"/>
              <a:t> – </a:t>
            </a:r>
            <a:r>
              <a:rPr lang="en-GB" dirty="0" err="1"/>
              <a:t>eller</a:t>
            </a:r>
            <a:r>
              <a:rPr lang="en-GB" dirty="0"/>
              <a:t> at ting ligger og </a:t>
            </a:r>
            <a:r>
              <a:rPr lang="en-GB" dirty="0" err="1"/>
              <a:t>ulmer</a:t>
            </a:r>
            <a:r>
              <a:rPr lang="en-GB" dirty="0"/>
              <a:t>.</a:t>
            </a:r>
            <a:endParaRPr lang="en-DK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250EEB6-98C1-D648-9412-0110785228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5412" y="2188661"/>
            <a:ext cx="3041176" cy="172067"/>
          </a:xfrm>
        </p:spPr>
        <p:txBody>
          <a:bodyPr/>
          <a:lstStyle/>
          <a:p>
            <a:r>
              <a:rPr lang="da-DK" dirty="0"/>
              <a:t>KOMMUNIKATION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2222339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Billede 26">
            <a:extLst>
              <a:ext uri="{FF2B5EF4-FFF2-40B4-BE49-F238E27FC236}">
                <a16:creationId xmlns:a16="http://schemas.microsoft.com/office/drawing/2014/main" id="{0B81CB27-F16C-B063-A6E4-4C0131F6F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310" y="3591974"/>
            <a:ext cx="7735380" cy="220058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48C281-48E8-63C3-0F1D-27A3A6A018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43000" y="2406535"/>
            <a:ext cx="9306000" cy="519933"/>
          </a:xfrm>
        </p:spPr>
        <p:txBody>
          <a:bodyPr/>
          <a:lstStyle/>
          <a:p>
            <a:r>
              <a:rPr lang="en-GB" dirty="0" err="1">
                <a:effectLst/>
              </a:rPr>
              <a:t>Nødvendigheden</a:t>
            </a:r>
            <a:r>
              <a:rPr lang="en-GB" dirty="0">
                <a:effectLst/>
              </a:rPr>
              <a:t> af feedback</a:t>
            </a:r>
            <a:endParaRPr lang="en-DK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250EEB6-98C1-D648-9412-0110785228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5412" y="2188661"/>
            <a:ext cx="3041176" cy="172067"/>
          </a:xfrm>
        </p:spPr>
        <p:txBody>
          <a:bodyPr/>
          <a:lstStyle/>
          <a:p>
            <a:r>
              <a:rPr lang="da-DK" dirty="0"/>
              <a:t>JOHARIS VINDUE</a:t>
            </a:r>
            <a:endParaRPr lang="en-DK" dirty="0"/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46642551-00EB-1B9D-12F1-42092A9645E5}"/>
              </a:ext>
            </a:extLst>
          </p:cNvPr>
          <p:cNvSpPr txBox="1">
            <a:spLocks/>
          </p:cNvSpPr>
          <p:nvPr/>
        </p:nvSpPr>
        <p:spPr>
          <a:xfrm>
            <a:off x="3329842" y="3601501"/>
            <a:ext cx="3895711" cy="13235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Figtree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Figtree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Figtree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igtree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igtree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200" dirty="0"/>
              <a:t>Åbenhed</a:t>
            </a:r>
          </a:p>
        </p:txBody>
      </p:sp>
      <p:cxnSp>
        <p:nvCxnSpPr>
          <p:cNvPr id="10" name="Lige pilforbindelse 9">
            <a:extLst>
              <a:ext uri="{FF2B5EF4-FFF2-40B4-BE49-F238E27FC236}">
                <a16:creationId xmlns:a16="http://schemas.microsoft.com/office/drawing/2014/main" id="{C1735D7D-269B-25F3-F28C-AE3FD8654B51}"/>
              </a:ext>
            </a:extLst>
          </p:cNvPr>
          <p:cNvCxnSpPr>
            <a:cxnSpLocks/>
          </p:cNvCxnSpPr>
          <p:nvPr/>
        </p:nvCxnSpPr>
        <p:spPr>
          <a:xfrm>
            <a:off x="3971365" y="3801035"/>
            <a:ext cx="1389529" cy="1264023"/>
          </a:xfrm>
          <a:prstGeom prst="straightConnector1">
            <a:avLst/>
          </a:prstGeom>
          <a:ln>
            <a:solidFill>
              <a:srgbClr val="0071E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Lige pilforbindelse 21">
            <a:extLst>
              <a:ext uri="{FF2B5EF4-FFF2-40B4-BE49-F238E27FC236}">
                <a16:creationId xmlns:a16="http://schemas.microsoft.com/office/drawing/2014/main" id="{E915866D-3701-E6C3-EBAA-E2722FF9EA4A}"/>
              </a:ext>
            </a:extLst>
          </p:cNvPr>
          <p:cNvCxnSpPr>
            <a:cxnSpLocks/>
          </p:cNvCxnSpPr>
          <p:nvPr/>
        </p:nvCxnSpPr>
        <p:spPr>
          <a:xfrm flipH="1" flipV="1">
            <a:off x="7225553" y="4616824"/>
            <a:ext cx="2967318" cy="174054"/>
          </a:xfrm>
          <a:prstGeom prst="straightConnector1">
            <a:avLst/>
          </a:prstGeom>
          <a:ln>
            <a:solidFill>
              <a:srgbClr val="0071E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1025B10B-6CDB-0D52-10EE-7B47AADDE2E6}"/>
              </a:ext>
            </a:extLst>
          </p:cNvPr>
          <p:cNvSpPr txBox="1">
            <a:spLocks/>
          </p:cNvSpPr>
          <p:nvPr/>
        </p:nvSpPr>
        <p:spPr>
          <a:xfrm>
            <a:off x="10192871" y="4692265"/>
            <a:ext cx="3895711" cy="13235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Figtree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Figtree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Figtree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igtree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igtree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200" dirty="0"/>
              <a:t>Feedback</a:t>
            </a:r>
          </a:p>
        </p:txBody>
      </p:sp>
    </p:spTree>
    <p:extLst>
      <p:ext uri="{BB962C8B-B14F-4D97-AF65-F5344CB8AC3E}">
        <p14:creationId xmlns:p14="http://schemas.microsoft.com/office/powerpoint/2010/main" val="2262223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9F16272D-01AD-22F0-F0A6-4122BE5C2E0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da-DK" sz="1800" dirty="0"/>
              <a:t>Kærligt</a:t>
            </a:r>
            <a:endParaRPr lang="en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584EB6-5013-5760-0D02-F40481E3138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a-DK" sz="900" dirty="0"/>
              <a:t>Du ønsker det bedste for folk</a:t>
            </a:r>
            <a:endParaRPr lang="en-DK" sz="900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79D5DC4-D886-1C51-86AF-3584345C19E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da-DK" sz="1800" dirty="0"/>
              <a:t>Konkret</a:t>
            </a:r>
            <a:endParaRPr lang="en-DK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F1981A4-28CB-B2E1-28F4-4E268EA075E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GB" sz="900" dirty="0">
                <a:effectLst/>
              </a:rPr>
              <a:t>Du </a:t>
            </a:r>
            <a:r>
              <a:rPr lang="en-GB" sz="900" dirty="0" err="1">
                <a:effectLst/>
              </a:rPr>
              <a:t>har</a:t>
            </a:r>
            <a:r>
              <a:rPr lang="en-GB" sz="900" dirty="0">
                <a:effectLst/>
              </a:rPr>
              <a:t> </a:t>
            </a:r>
            <a:r>
              <a:rPr lang="en-GB" sz="900" dirty="0" err="1">
                <a:effectLst/>
              </a:rPr>
              <a:t>specifikke</a:t>
            </a:r>
            <a:r>
              <a:rPr lang="en-GB" sz="900" dirty="0">
                <a:effectLst/>
              </a:rPr>
              <a:t> </a:t>
            </a:r>
            <a:r>
              <a:rPr lang="en-GB" sz="900" dirty="0" err="1">
                <a:effectLst/>
              </a:rPr>
              <a:t>eksempler</a:t>
            </a:r>
            <a:endParaRPr lang="en-DK" sz="900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117204E-99C1-5833-1DB8-19192B8443E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a-DK" sz="1800" dirty="0"/>
              <a:t>Konstruktivt</a:t>
            </a:r>
            <a:endParaRPr lang="en-DK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99E44FB-9D70-F74D-ECB4-709199A833D0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da-DK" sz="900" dirty="0"/>
              <a:t>Du fortæller hvad du godt kunne tænke dig.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D0FB1A3D-B313-C3A7-7B62-870C8D1208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44384" y="2200706"/>
            <a:ext cx="4651615" cy="583190"/>
          </a:xfrm>
          <a:prstGeom prst="rect">
            <a:avLst/>
          </a:prstGeom>
        </p:spPr>
        <p:txBody>
          <a:bodyPr/>
          <a:lstStyle/>
          <a:p>
            <a:r>
              <a:rPr lang="da-DK" dirty="0"/>
              <a:t>De 3 k’er</a:t>
            </a:r>
            <a:endParaRPr lang="en-DK" dirty="0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A891F8F-B836-6374-23D0-2DDB1EF6B6C0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444384" y="2955963"/>
            <a:ext cx="4651615" cy="1323587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Feedback handler om </a:t>
            </a:r>
            <a:r>
              <a:rPr lang="en-GB" dirty="0" err="1"/>
              <a:t>fremdrift</a:t>
            </a:r>
            <a:r>
              <a:rPr lang="en-GB" dirty="0"/>
              <a:t>, </a:t>
            </a:r>
            <a:r>
              <a:rPr lang="en-GB" dirty="0" err="1"/>
              <a:t>samarbejde</a:t>
            </a:r>
            <a:r>
              <a:rPr lang="en-GB" dirty="0"/>
              <a:t> og </a:t>
            </a:r>
            <a:r>
              <a:rPr lang="en-GB" dirty="0" err="1"/>
              <a:t>udvikling</a:t>
            </a:r>
            <a:r>
              <a:rPr lang="en-GB" dirty="0"/>
              <a:t> af </a:t>
            </a:r>
            <a:r>
              <a:rPr lang="en-GB" dirty="0" err="1"/>
              <a:t>ens</a:t>
            </a:r>
            <a:r>
              <a:rPr lang="en-GB" dirty="0"/>
              <a:t> </a:t>
            </a:r>
            <a:r>
              <a:rPr lang="en-GB" dirty="0" err="1"/>
              <a:t>kollegaer</a:t>
            </a:r>
            <a:r>
              <a:rPr lang="en-GB" dirty="0"/>
              <a:t>. Det gives I nettop den </a:t>
            </a:r>
            <a:r>
              <a:rPr lang="en-GB" dirty="0" err="1"/>
              <a:t>ånd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/>
              <a:t>“Da du </a:t>
            </a:r>
            <a:r>
              <a:rPr lang="en-GB" dirty="0" err="1"/>
              <a:t>sagde</a:t>
            </a:r>
            <a:r>
              <a:rPr lang="en-GB" dirty="0"/>
              <a:t> XYZ på </a:t>
            </a:r>
            <a:r>
              <a:rPr lang="en-GB" dirty="0" err="1"/>
              <a:t>mødet</a:t>
            </a:r>
            <a:r>
              <a:rPr lang="en-GB" dirty="0"/>
              <a:t> </a:t>
            </a:r>
            <a:r>
              <a:rPr lang="en-GB" dirty="0" err="1"/>
              <a:t>igår</a:t>
            </a:r>
            <a:r>
              <a:rPr lang="en-GB" dirty="0"/>
              <a:t>, der </a:t>
            </a:r>
            <a:r>
              <a:rPr lang="en-GB" dirty="0" err="1"/>
              <a:t>kunne</a:t>
            </a:r>
            <a:r>
              <a:rPr lang="en-GB" dirty="0"/>
              <a:t> </a:t>
            </a:r>
            <a:r>
              <a:rPr lang="en-GB" dirty="0" err="1"/>
              <a:t>jeg</a:t>
            </a:r>
            <a:r>
              <a:rPr lang="en-GB" dirty="0"/>
              <a:t> </a:t>
            </a:r>
            <a:r>
              <a:rPr lang="en-GB" dirty="0" err="1"/>
              <a:t>mærke</a:t>
            </a:r>
            <a:r>
              <a:rPr lang="en-GB" dirty="0"/>
              <a:t>, at </a:t>
            </a:r>
            <a:r>
              <a:rPr lang="en-GB" dirty="0" err="1"/>
              <a:t>jeg</a:t>
            </a:r>
            <a:r>
              <a:rPr lang="en-GB" dirty="0"/>
              <a:t> </a:t>
            </a:r>
            <a:r>
              <a:rPr lang="en-GB" dirty="0" err="1"/>
              <a:t>blev</a:t>
            </a:r>
            <a:r>
              <a:rPr lang="en-GB" dirty="0"/>
              <a:t> </a:t>
            </a:r>
            <a:r>
              <a:rPr lang="en-GB" dirty="0" err="1"/>
              <a:t>frustreret</a:t>
            </a:r>
            <a:r>
              <a:rPr lang="en-GB" dirty="0"/>
              <a:t> over, at </a:t>
            </a:r>
            <a:r>
              <a:rPr lang="en-GB" dirty="0" err="1"/>
              <a:t>meldingen</a:t>
            </a:r>
            <a:r>
              <a:rPr lang="en-GB" dirty="0"/>
              <a:t> </a:t>
            </a:r>
            <a:r>
              <a:rPr lang="en-GB" dirty="0" err="1"/>
              <a:t>kom</a:t>
            </a:r>
            <a:r>
              <a:rPr lang="en-GB" dirty="0"/>
              <a:t> </a:t>
            </a:r>
            <a:r>
              <a:rPr lang="en-GB" dirty="0" err="1"/>
              <a:t>ud</a:t>
            </a:r>
            <a:r>
              <a:rPr lang="en-GB" dirty="0"/>
              <a:t> på den made og på det </a:t>
            </a:r>
            <a:r>
              <a:rPr lang="en-GB" dirty="0" err="1"/>
              <a:t>tidspunkt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 err="1"/>
              <a:t>Så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anden</a:t>
            </a:r>
            <a:r>
              <a:rPr lang="en-GB" dirty="0"/>
              <a:t> gang </a:t>
            </a:r>
            <a:r>
              <a:rPr lang="en-GB" dirty="0" err="1"/>
              <a:t>ville</a:t>
            </a:r>
            <a:r>
              <a:rPr lang="en-GB" dirty="0"/>
              <a:t> det </a:t>
            </a:r>
            <a:r>
              <a:rPr lang="en-GB" dirty="0" err="1"/>
              <a:t>betyde</a:t>
            </a:r>
            <a:r>
              <a:rPr lang="en-GB" dirty="0"/>
              <a:t> </a:t>
            </a:r>
            <a:r>
              <a:rPr lang="en-GB" dirty="0" err="1"/>
              <a:t>meget</a:t>
            </a:r>
            <a:r>
              <a:rPr lang="en-GB" dirty="0"/>
              <a:t> for </a:t>
            </a:r>
            <a:r>
              <a:rPr lang="en-GB" dirty="0" err="1"/>
              <a:t>mig</a:t>
            </a:r>
            <a:r>
              <a:rPr lang="en-GB" dirty="0"/>
              <a:t>, </a:t>
            </a:r>
            <a:r>
              <a:rPr lang="en-GB" dirty="0" err="1"/>
              <a:t>hvis</a:t>
            </a:r>
            <a:r>
              <a:rPr lang="en-GB" dirty="0"/>
              <a:t> den slags </a:t>
            </a:r>
            <a:r>
              <a:rPr lang="en-GB" dirty="0" err="1"/>
              <a:t>beskeder</a:t>
            </a:r>
            <a:r>
              <a:rPr lang="en-GB" dirty="0"/>
              <a:t> </a:t>
            </a:r>
            <a:r>
              <a:rPr lang="en-GB" dirty="0" err="1"/>
              <a:t>ikke</a:t>
            </a:r>
            <a:r>
              <a:rPr lang="en-GB" dirty="0"/>
              <a:t> </a:t>
            </a:r>
            <a:r>
              <a:rPr lang="en-GB" dirty="0" err="1"/>
              <a:t>blev</a:t>
            </a:r>
            <a:r>
              <a:rPr lang="en-GB" dirty="0"/>
              <a:t> </a:t>
            </a:r>
            <a:r>
              <a:rPr lang="en-GB" dirty="0" err="1"/>
              <a:t>taget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plenum, og at man </a:t>
            </a:r>
            <a:r>
              <a:rPr lang="en-GB" dirty="0" err="1"/>
              <a:t>ikke</a:t>
            </a:r>
            <a:r>
              <a:rPr lang="en-GB" dirty="0"/>
              <a:t> var </a:t>
            </a:r>
            <a:r>
              <a:rPr lang="en-GB" dirty="0" err="1"/>
              <a:t>tvunget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at </a:t>
            </a:r>
            <a:r>
              <a:rPr lang="en-GB" dirty="0" err="1"/>
              <a:t>svare</a:t>
            </a:r>
            <a:r>
              <a:rPr lang="en-GB" dirty="0"/>
              <a:t> </a:t>
            </a:r>
            <a:r>
              <a:rPr lang="en-GB" dirty="0" err="1"/>
              <a:t>omgående</a:t>
            </a:r>
            <a:r>
              <a:rPr lang="en-GB" dirty="0"/>
              <a:t>.”</a:t>
            </a:r>
            <a:endParaRPr lang="en-DK" dirty="0"/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00D6F616-48E4-7AF2-08BF-10423B594F4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44385" y="2028639"/>
            <a:ext cx="3041176" cy="172067"/>
          </a:xfrm>
          <a:prstGeom prst="rect">
            <a:avLst/>
          </a:prstGeom>
        </p:spPr>
        <p:txBody>
          <a:bodyPr/>
          <a:lstStyle/>
          <a:p>
            <a:r>
              <a:rPr lang="da-DK" dirty="0"/>
              <a:t>FORMEN PÅ FEEDBACK</a:t>
            </a:r>
            <a:endParaRPr lang="en-DK" dirty="0"/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B80870DF-D9D5-D8BC-7930-7F0A147FD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17441" y="1616152"/>
            <a:ext cx="480840" cy="48084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10E91AA7-6D17-6F0E-2B65-8EC246DF36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17441" y="3136917"/>
            <a:ext cx="480839" cy="480839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B906623A-2B85-6369-EB57-A7E43BF775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17441" y="4657681"/>
            <a:ext cx="480839" cy="48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391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9F16272D-01AD-22F0-F0A6-4122BE5C2E0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da-DK" sz="1800" dirty="0"/>
              <a:t>Brok</a:t>
            </a:r>
            <a:endParaRPr lang="en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584EB6-5013-5760-0D02-F40481E3138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sz="900" dirty="0"/>
              <a:t>“Du </a:t>
            </a:r>
            <a:r>
              <a:rPr lang="en-GB" sz="900" dirty="0" err="1"/>
              <a:t>overholder</a:t>
            </a:r>
            <a:r>
              <a:rPr lang="en-GB" sz="900" dirty="0"/>
              <a:t> </a:t>
            </a:r>
            <a:r>
              <a:rPr lang="en-GB" sz="900" dirty="0" err="1"/>
              <a:t>ikke</a:t>
            </a:r>
            <a:r>
              <a:rPr lang="en-GB" sz="900" dirty="0"/>
              <a:t> </a:t>
            </a:r>
            <a:r>
              <a:rPr lang="en-GB" sz="900" dirty="0" err="1"/>
              <a:t>hvad</a:t>
            </a:r>
            <a:r>
              <a:rPr lang="en-GB" sz="900" dirty="0"/>
              <a:t> vi </a:t>
            </a:r>
            <a:r>
              <a:rPr lang="en-GB" sz="900" dirty="0" err="1"/>
              <a:t>aftaler</a:t>
            </a:r>
            <a:r>
              <a:rPr lang="en-GB" sz="900" dirty="0"/>
              <a:t>, og det er </a:t>
            </a:r>
            <a:r>
              <a:rPr lang="en-GB" sz="900" dirty="0" err="1"/>
              <a:t>så</a:t>
            </a:r>
            <a:r>
              <a:rPr lang="en-GB" sz="900" dirty="0"/>
              <a:t> </a:t>
            </a:r>
            <a:r>
              <a:rPr lang="en-GB" sz="900" dirty="0" err="1"/>
              <a:t>irriterende</a:t>
            </a:r>
            <a:r>
              <a:rPr lang="en-GB" sz="900" dirty="0"/>
              <a:t>.”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79D5DC4-D886-1C51-86AF-3584345C19E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da-DK" sz="1800" dirty="0"/>
              <a:t>Ordre</a:t>
            </a:r>
            <a:endParaRPr lang="en-DK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F1981A4-28CB-B2E1-28F4-4E268EA075E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GB" sz="900" dirty="0"/>
              <a:t>“Du </a:t>
            </a:r>
            <a:r>
              <a:rPr lang="en-GB" sz="900" dirty="0" err="1"/>
              <a:t>løste</a:t>
            </a:r>
            <a:r>
              <a:rPr lang="en-GB" sz="900" dirty="0"/>
              <a:t> </a:t>
            </a:r>
            <a:r>
              <a:rPr lang="en-GB" sz="900" dirty="0" err="1"/>
              <a:t>ikke</a:t>
            </a:r>
            <a:r>
              <a:rPr lang="en-GB" sz="900" dirty="0"/>
              <a:t> din del af </a:t>
            </a:r>
            <a:r>
              <a:rPr lang="en-GB" sz="900" dirty="0" err="1"/>
              <a:t>aftalen</a:t>
            </a:r>
            <a:r>
              <a:rPr lang="en-GB" sz="900" dirty="0"/>
              <a:t> </a:t>
            </a:r>
            <a:r>
              <a:rPr lang="en-GB" sz="900" dirty="0" err="1"/>
              <a:t>til</a:t>
            </a:r>
            <a:r>
              <a:rPr lang="en-GB" sz="900" dirty="0"/>
              <a:t> deadline. Du </a:t>
            </a:r>
            <a:r>
              <a:rPr lang="en-GB" sz="900" dirty="0" err="1"/>
              <a:t>har</a:t>
            </a:r>
            <a:r>
              <a:rPr lang="en-GB" sz="900" dirty="0"/>
              <a:t> </a:t>
            </a:r>
            <a:r>
              <a:rPr lang="en-GB" sz="900" dirty="0" err="1"/>
              <a:t>indtil</a:t>
            </a:r>
            <a:r>
              <a:rPr lang="en-GB" sz="900" dirty="0"/>
              <a:t> </a:t>
            </a:r>
            <a:r>
              <a:rPr lang="en-GB" sz="900" dirty="0" err="1"/>
              <a:t>fredag</a:t>
            </a:r>
            <a:r>
              <a:rPr lang="en-GB" sz="900" dirty="0"/>
              <a:t>, </a:t>
            </a:r>
            <a:r>
              <a:rPr lang="en-GB" sz="900" dirty="0" err="1"/>
              <a:t>til</a:t>
            </a:r>
            <a:r>
              <a:rPr lang="en-GB" sz="900" dirty="0"/>
              <a:t> at </a:t>
            </a:r>
            <a:r>
              <a:rPr lang="en-GB" sz="900" dirty="0" err="1"/>
              <a:t>blive</a:t>
            </a:r>
            <a:r>
              <a:rPr lang="en-GB" sz="900" dirty="0"/>
              <a:t> </a:t>
            </a:r>
            <a:r>
              <a:rPr lang="en-GB" sz="900" dirty="0" err="1"/>
              <a:t>færdig</a:t>
            </a:r>
            <a:r>
              <a:rPr lang="en-GB" sz="900" dirty="0"/>
              <a:t>. ”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117204E-99C1-5833-1DB8-19192B8443E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179031" y="4368727"/>
            <a:ext cx="2866182" cy="223128"/>
          </a:xfrm>
        </p:spPr>
        <p:txBody>
          <a:bodyPr/>
          <a:lstStyle/>
          <a:p>
            <a:r>
              <a:rPr lang="da-DK" sz="1800" dirty="0"/>
              <a:t>Feedback</a:t>
            </a:r>
            <a:endParaRPr lang="en-DK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99E44FB-9D70-F74D-ECB4-709199A833D0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179031" y="4652140"/>
            <a:ext cx="2949217" cy="499384"/>
          </a:xfrm>
        </p:spPr>
        <p:txBody>
          <a:bodyPr/>
          <a:lstStyle/>
          <a:p>
            <a:r>
              <a:rPr lang="en-GB" sz="900" dirty="0"/>
              <a:t>“Da du I </a:t>
            </a:r>
            <a:r>
              <a:rPr lang="en-GB" sz="900" dirty="0" err="1"/>
              <a:t>sidste</a:t>
            </a:r>
            <a:r>
              <a:rPr lang="en-GB" sz="900" dirty="0"/>
              <a:t> </a:t>
            </a:r>
            <a:r>
              <a:rPr lang="en-GB" sz="900" dirty="0" err="1"/>
              <a:t>uge</a:t>
            </a:r>
            <a:r>
              <a:rPr lang="en-GB" sz="900" dirty="0"/>
              <a:t> </a:t>
            </a:r>
            <a:r>
              <a:rPr lang="en-GB" sz="900" dirty="0" err="1"/>
              <a:t>ikke</a:t>
            </a:r>
            <a:r>
              <a:rPr lang="en-GB" sz="900" dirty="0"/>
              <a:t> </a:t>
            </a:r>
            <a:r>
              <a:rPr lang="en-GB" sz="900" dirty="0" err="1"/>
              <a:t>overholdte</a:t>
            </a:r>
            <a:r>
              <a:rPr lang="en-GB" sz="900" dirty="0"/>
              <a:t> </a:t>
            </a:r>
            <a:r>
              <a:rPr lang="en-GB" sz="900" dirty="0" err="1"/>
              <a:t>vores</a:t>
            </a:r>
            <a:r>
              <a:rPr lang="en-GB" sz="900" dirty="0"/>
              <a:t> deadline på X, </a:t>
            </a:r>
            <a:r>
              <a:rPr lang="en-GB" sz="900" dirty="0" err="1"/>
              <a:t>satte</a:t>
            </a:r>
            <a:r>
              <a:rPr lang="en-GB" sz="900" dirty="0"/>
              <a:t> det </a:t>
            </a:r>
            <a:r>
              <a:rPr lang="en-GB" sz="900" dirty="0" err="1"/>
              <a:t>mig</a:t>
            </a:r>
            <a:r>
              <a:rPr lang="en-GB" sz="900" dirty="0"/>
              <a:t> I </a:t>
            </a:r>
            <a:r>
              <a:rPr lang="en-GB" sz="900" dirty="0" err="1"/>
              <a:t>en</a:t>
            </a:r>
            <a:r>
              <a:rPr lang="en-GB" sz="900" dirty="0"/>
              <a:t> </a:t>
            </a:r>
            <a:r>
              <a:rPr lang="en-GB" sz="900" dirty="0" err="1"/>
              <a:t>rigtig</a:t>
            </a:r>
            <a:r>
              <a:rPr lang="en-GB" sz="900" dirty="0"/>
              <a:t> </a:t>
            </a:r>
            <a:r>
              <a:rPr lang="en-GB" sz="900" dirty="0" err="1"/>
              <a:t>træls</a:t>
            </a:r>
            <a:r>
              <a:rPr lang="en-GB" sz="900" dirty="0"/>
              <a:t> situation </a:t>
            </a:r>
            <a:r>
              <a:rPr lang="en-GB" sz="900" dirty="0" err="1"/>
              <a:t>pga</a:t>
            </a:r>
            <a:r>
              <a:rPr lang="en-GB" sz="900" dirty="0"/>
              <a:t>. Y. Det </a:t>
            </a:r>
            <a:r>
              <a:rPr lang="en-GB" sz="900" dirty="0" err="1"/>
              <a:t>ville</a:t>
            </a:r>
            <a:r>
              <a:rPr lang="en-GB" sz="900" dirty="0"/>
              <a:t> </a:t>
            </a:r>
            <a:r>
              <a:rPr lang="en-GB" sz="900" dirty="0" err="1"/>
              <a:t>gøre</a:t>
            </a:r>
            <a:r>
              <a:rPr lang="en-GB" sz="900" dirty="0"/>
              <a:t> </a:t>
            </a:r>
            <a:r>
              <a:rPr lang="en-GB" sz="900" dirty="0" err="1"/>
              <a:t>mig</a:t>
            </a:r>
            <a:r>
              <a:rPr lang="en-GB" sz="900" dirty="0"/>
              <a:t> </a:t>
            </a:r>
            <a:r>
              <a:rPr lang="en-GB" sz="900" dirty="0" err="1"/>
              <a:t>så</a:t>
            </a:r>
            <a:r>
              <a:rPr lang="en-GB" sz="900" dirty="0"/>
              <a:t> glad, </a:t>
            </a:r>
            <a:r>
              <a:rPr lang="en-GB" sz="900" dirty="0" err="1"/>
              <a:t>hvis</a:t>
            </a:r>
            <a:r>
              <a:rPr lang="en-GB" sz="900" dirty="0"/>
              <a:t> du I </a:t>
            </a:r>
            <a:r>
              <a:rPr lang="en-GB" sz="900" dirty="0" err="1"/>
              <a:t>fremtiden</a:t>
            </a:r>
            <a:r>
              <a:rPr lang="en-GB" sz="900" dirty="0"/>
              <a:t> melder </a:t>
            </a:r>
            <a:r>
              <a:rPr lang="en-GB" sz="900" dirty="0" err="1"/>
              <a:t>sådan</a:t>
            </a:r>
            <a:r>
              <a:rPr lang="en-GB" sz="900" dirty="0"/>
              <a:t> </a:t>
            </a:r>
            <a:r>
              <a:rPr lang="en-GB" sz="900" dirty="0" err="1"/>
              <a:t>noget</a:t>
            </a:r>
            <a:r>
              <a:rPr lang="en-GB" sz="900" dirty="0"/>
              <a:t> </a:t>
            </a:r>
            <a:r>
              <a:rPr lang="en-GB" sz="900" dirty="0" err="1"/>
              <a:t>ud</a:t>
            </a:r>
            <a:r>
              <a:rPr lang="en-GB" sz="900" dirty="0"/>
              <a:t> et par </a:t>
            </a:r>
            <a:r>
              <a:rPr lang="en-GB" sz="900" dirty="0" err="1"/>
              <a:t>dage</a:t>
            </a:r>
            <a:r>
              <a:rPr lang="en-GB" sz="900" dirty="0"/>
              <a:t> </a:t>
            </a:r>
            <a:r>
              <a:rPr lang="en-GB" sz="900" dirty="0" err="1"/>
              <a:t>før</a:t>
            </a:r>
            <a:r>
              <a:rPr lang="en-GB" sz="900" dirty="0"/>
              <a:t>.”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D0FB1A3D-B313-C3A7-7B62-870C8D1208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44384" y="2200706"/>
            <a:ext cx="4651615" cy="583190"/>
          </a:xfrm>
          <a:prstGeom prst="rect">
            <a:avLst/>
          </a:prstGeom>
        </p:spPr>
        <p:txBody>
          <a:bodyPr/>
          <a:lstStyle/>
          <a:p>
            <a:r>
              <a:rPr lang="da-DK" dirty="0"/>
              <a:t>Forskellen</a:t>
            </a:r>
            <a:endParaRPr lang="en-DK" dirty="0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A891F8F-B836-6374-23D0-2DDB1EF6B6C0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444384" y="2955963"/>
            <a:ext cx="4651615" cy="1323587"/>
          </a:xfrm>
          <a:prstGeom prst="rect">
            <a:avLst/>
          </a:prstGeom>
        </p:spPr>
        <p:txBody>
          <a:bodyPr/>
          <a:lstStyle/>
          <a:p>
            <a:r>
              <a:rPr lang="en-GB" dirty="0" err="1"/>
              <a:t>Nogen</a:t>
            </a:r>
            <a:r>
              <a:rPr lang="en-GB" dirty="0"/>
              <a:t> </a:t>
            </a:r>
            <a:r>
              <a:rPr lang="en-GB" dirty="0" err="1"/>
              <a:t>gange</a:t>
            </a:r>
            <a:r>
              <a:rPr lang="en-GB" dirty="0"/>
              <a:t> er </a:t>
            </a:r>
            <a:r>
              <a:rPr lang="en-GB" dirty="0" err="1"/>
              <a:t>noget</a:t>
            </a:r>
            <a:r>
              <a:rPr lang="en-GB" dirty="0"/>
              <a:t> feedback, </a:t>
            </a:r>
            <a:r>
              <a:rPr lang="en-GB" dirty="0" err="1"/>
              <a:t>nogen</a:t>
            </a:r>
            <a:r>
              <a:rPr lang="en-GB" dirty="0"/>
              <a:t> </a:t>
            </a:r>
            <a:r>
              <a:rPr lang="en-GB" dirty="0" err="1"/>
              <a:t>gange</a:t>
            </a:r>
            <a:r>
              <a:rPr lang="en-GB" dirty="0"/>
              <a:t> er det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ordre</a:t>
            </a:r>
            <a:r>
              <a:rPr lang="en-GB" dirty="0"/>
              <a:t>. Det er </a:t>
            </a:r>
            <a:r>
              <a:rPr lang="en-GB" dirty="0" err="1"/>
              <a:t>vigtigt</a:t>
            </a:r>
            <a:r>
              <a:rPr lang="en-GB" dirty="0"/>
              <a:t> at </a:t>
            </a:r>
            <a:r>
              <a:rPr lang="en-GB" dirty="0" err="1"/>
              <a:t>kende</a:t>
            </a:r>
            <a:r>
              <a:rPr lang="en-GB" dirty="0"/>
              <a:t> </a:t>
            </a:r>
            <a:r>
              <a:rPr lang="en-GB" dirty="0" err="1"/>
              <a:t>forskellen</a:t>
            </a:r>
            <a:endParaRPr lang="en-GB" dirty="0"/>
          </a:p>
          <a:p>
            <a:endParaRPr lang="en-GB" dirty="0"/>
          </a:p>
          <a:p>
            <a:r>
              <a:rPr lang="en-GB" dirty="0" err="1"/>
              <a:t>Pssssst</a:t>
            </a:r>
            <a:r>
              <a:rPr lang="en-GB" dirty="0"/>
              <a:t>. Feedback </a:t>
            </a:r>
            <a:r>
              <a:rPr lang="en-GB" dirty="0" err="1"/>
              <a:t>fungerer</a:t>
            </a:r>
            <a:r>
              <a:rPr lang="en-GB" dirty="0"/>
              <a:t> </a:t>
            </a:r>
            <a:r>
              <a:rPr lang="en-GB" dirty="0" err="1"/>
              <a:t>rigtig</a:t>
            </a:r>
            <a:r>
              <a:rPr lang="en-GB" dirty="0"/>
              <a:t> </a:t>
            </a:r>
            <a:r>
              <a:rPr lang="en-GB" dirty="0" err="1"/>
              <a:t>godt</a:t>
            </a:r>
            <a:r>
              <a:rPr lang="en-GB" dirty="0"/>
              <a:t> I </a:t>
            </a:r>
            <a:r>
              <a:rPr lang="en-GB" dirty="0" err="1"/>
              <a:t>privatlivet</a:t>
            </a:r>
            <a:r>
              <a:rPr lang="en-GB" dirty="0"/>
              <a:t> </a:t>
            </a:r>
            <a:r>
              <a:rPr lang="en-GB" dirty="0" err="1"/>
              <a:t>også</a:t>
            </a:r>
            <a:r>
              <a:rPr lang="en-GB" dirty="0"/>
              <a:t> – I </a:t>
            </a:r>
            <a:r>
              <a:rPr lang="en-GB" dirty="0" err="1"/>
              <a:t>stedet</a:t>
            </a:r>
            <a:r>
              <a:rPr lang="en-GB" dirty="0"/>
              <a:t> for </a:t>
            </a:r>
            <a:r>
              <a:rPr lang="en-GB" dirty="0" err="1"/>
              <a:t>brok</a:t>
            </a:r>
            <a:r>
              <a:rPr lang="en-GB" dirty="0"/>
              <a:t>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ordre</a:t>
            </a:r>
            <a:r>
              <a:rPr lang="en-GB" dirty="0"/>
              <a:t>.</a:t>
            </a:r>
            <a:endParaRPr lang="en-DK" dirty="0"/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00D6F616-48E4-7AF2-08BF-10423B594F4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44385" y="2028639"/>
            <a:ext cx="3041176" cy="172067"/>
          </a:xfrm>
          <a:prstGeom prst="rect">
            <a:avLst/>
          </a:prstGeom>
        </p:spPr>
        <p:txBody>
          <a:bodyPr/>
          <a:lstStyle/>
          <a:p>
            <a:r>
              <a:rPr lang="da-DK" dirty="0"/>
              <a:t>FORMEN PÅ FEEDBACK</a:t>
            </a:r>
            <a:endParaRPr lang="en-DK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363F51A-8AB1-55F1-B232-8EE1CA9085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11329" y="3136917"/>
            <a:ext cx="480838" cy="48083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4234F07-D763-517E-86B9-AE372AAE92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17440" y="4674551"/>
            <a:ext cx="480839" cy="48083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8BD4122-BF9F-05B5-04DD-48F65145BD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11329" y="1702610"/>
            <a:ext cx="480837" cy="48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014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64391C-16A3-2506-8C29-8BE2953BAC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44385" y="1931844"/>
            <a:ext cx="4651615" cy="583190"/>
          </a:xfrm>
          <a:prstGeom prst="rect">
            <a:avLst/>
          </a:prstGeom>
        </p:spPr>
        <p:txBody>
          <a:bodyPr/>
          <a:lstStyle/>
          <a:p>
            <a:r>
              <a:rPr lang="da-DK" dirty="0"/>
              <a:t>Rollerne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820B875-7C88-8CA2-D50F-A06FDA2A04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44385" y="1759777"/>
            <a:ext cx="3041176" cy="172067"/>
          </a:xfrm>
          <a:prstGeom prst="rect">
            <a:avLst/>
          </a:prstGeom>
        </p:spPr>
        <p:txBody>
          <a:bodyPr/>
          <a:lstStyle/>
          <a:p>
            <a:r>
              <a:rPr lang="da-DK" dirty="0"/>
              <a:t>OPGAVERNE MELLEM PARTERNE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2D6052-99FE-3810-F71A-F5E2B6475A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44385" y="2687101"/>
            <a:ext cx="3895711" cy="1323587"/>
          </a:xfrm>
          <a:prstGeom prst="rect">
            <a:avLst/>
          </a:prstGeom>
        </p:spPr>
        <p:txBody>
          <a:bodyPr/>
          <a:lstStyle/>
          <a:p>
            <a:r>
              <a:rPr lang="da-DK" b="1" dirty="0">
                <a:effectLst/>
              </a:rPr>
              <a:t>Afsender: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>
                <a:effectLst/>
              </a:rPr>
              <a:t>Sørger for korrekt form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>
                <a:effectLst/>
              </a:rPr>
              <a:t>Sørger for de fysiske rammer for, at feedbacken modtages bedst muligt. (aldrig i plenum)</a:t>
            </a:r>
          </a:p>
          <a:p>
            <a:r>
              <a:rPr lang="da-DK" b="1" dirty="0">
                <a:effectLst/>
              </a:rPr>
              <a:t>Modtager: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>
                <a:effectLst/>
              </a:rPr>
              <a:t>Lytter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>
                <a:effectLst/>
              </a:rPr>
              <a:t>Fortæller til hvilken grad, at feedbacken resonere, eller giver anledning til spørgsmål.</a:t>
            </a:r>
          </a:p>
          <a:p>
            <a:r>
              <a:rPr lang="da-DK" b="1" dirty="0">
                <a:effectLst/>
              </a:rPr>
              <a:t>Begge: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>
                <a:effectLst/>
              </a:rPr>
              <a:t>Pas på med, at gå over i dialog og en ”frem og tilbage”-snak.</a:t>
            </a:r>
          </a:p>
        </p:txBody>
      </p:sp>
    </p:spTree>
    <p:extLst>
      <p:ext uri="{BB962C8B-B14F-4D97-AF65-F5344CB8AC3E}">
        <p14:creationId xmlns:p14="http://schemas.microsoft.com/office/powerpoint/2010/main" val="1186461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15D790C-C529-F877-ECDF-D108E63014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44385" y="3074539"/>
            <a:ext cx="4651615" cy="583190"/>
          </a:xfrm>
        </p:spPr>
        <p:txBody>
          <a:bodyPr/>
          <a:lstStyle/>
          <a:p>
            <a:r>
              <a:rPr lang="da-DK" dirty="0"/>
              <a:t>Undgå dette som AFSENDER</a:t>
            </a:r>
            <a:endParaRPr lang="en-DK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B8ECB2-E527-4FF5-03FA-91923771B6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44385" y="3741798"/>
            <a:ext cx="4651615" cy="1323587"/>
          </a:xfrm>
        </p:spPr>
        <p:txBody>
          <a:bodyPr/>
          <a:lstStyle/>
          <a:p>
            <a:r>
              <a:rPr lang="en-GB" dirty="0"/>
              <a:t>Her er </a:t>
            </a:r>
            <a:r>
              <a:rPr lang="en-GB" dirty="0" err="1"/>
              <a:t>nogle</a:t>
            </a:r>
            <a:r>
              <a:rPr lang="en-GB" dirty="0"/>
              <a:t> </a:t>
            </a:r>
            <a:r>
              <a:rPr lang="en-GB" dirty="0" err="1"/>
              <a:t>opmærksomhedspunkter</a:t>
            </a:r>
            <a:r>
              <a:rPr lang="en-GB" dirty="0"/>
              <a:t>, </a:t>
            </a:r>
            <a:r>
              <a:rPr lang="en-GB" dirty="0" err="1"/>
              <a:t>som</a:t>
            </a:r>
            <a:r>
              <a:rPr lang="en-GB" dirty="0"/>
              <a:t> vi </a:t>
            </a:r>
            <a:r>
              <a:rPr lang="en-GB" dirty="0" err="1"/>
              <a:t>ved</a:t>
            </a:r>
            <a:r>
              <a:rPr lang="en-GB" dirty="0"/>
              <a:t> er </a:t>
            </a:r>
            <a:r>
              <a:rPr lang="en-GB" dirty="0" err="1"/>
              <a:t>nogle</a:t>
            </a:r>
            <a:r>
              <a:rPr lang="en-GB" dirty="0"/>
              <a:t> </a:t>
            </a:r>
            <a:r>
              <a:rPr lang="en-GB" dirty="0" err="1"/>
              <a:t>fejl</a:t>
            </a:r>
            <a:r>
              <a:rPr lang="en-GB" dirty="0"/>
              <a:t> folk </a:t>
            </a:r>
            <a:r>
              <a:rPr lang="en-GB" dirty="0" err="1"/>
              <a:t>træder</a:t>
            </a:r>
            <a:r>
              <a:rPr lang="en-GB" dirty="0"/>
              <a:t> I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b="1" dirty="0" err="1"/>
              <a:t>afsender</a:t>
            </a:r>
            <a:r>
              <a:rPr lang="en-GB" b="1" dirty="0"/>
              <a:t> </a:t>
            </a:r>
            <a:r>
              <a:rPr lang="en-GB" dirty="0"/>
              <a:t>af feedback.</a:t>
            </a:r>
            <a:endParaRPr lang="en-DK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29D83C6-DF28-26C6-2E4F-5513BE0EC8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44385" y="2411732"/>
            <a:ext cx="3041176" cy="172067"/>
          </a:xfrm>
        </p:spPr>
        <p:txBody>
          <a:bodyPr/>
          <a:lstStyle/>
          <a:p>
            <a:r>
              <a:rPr lang="en-GB" dirty="0"/>
              <a:t>OPMÆRKSOMHEDSPUNKTER</a:t>
            </a:r>
            <a:endParaRPr lang="en-DK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F68DE0-B306-9843-3DCE-2BB3104F963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02616" y="2400234"/>
            <a:ext cx="1694495" cy="341021"/>
          </a:xfrm>
        </p:spPr>
        <p:txBody>
          <a:bodyPr/>
          <a:lstStyle/>
          <a:p>
            <a:r>
              <a:rPr lang="da-DK" sz="900" dirty="0"/>
              <a:t>At bruge termer som ”Altid” og ”Aldrig”</a:t>
            </a:r>
            <a:endParaRPr lang="en-DK" sz="9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A0BCF7-2D4C-DC53-A0B7-3F4D4BB9FE9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912775" y="1256083"/>
            <a:ext cx="1706158" cy="977286"/>
          </a:xfrm>
        </p:spPr>
        <p:txBody>
          <a:bodyPr/>
          <a:lstStyle/>
          <a:p>
            <a:r>
              <a:rPr lang="da-DK" sz="2400" dirty="0"/>
              <a:t>Absolutter</a:t>
            </a:r>
            <a:endParaRPr lang="en-DK" sz="280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18D99C2-C4CC-3913-822A-5926C79267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393533" y="2400008"/>
            <a:ext cx="1694495" cy="341021"/>
          </a:xfrm>
          <a:prstGeom prst="rect">
            <a:avLst/>
          </a:prstGeom>
        </p:spPr>
        <p:txBody>
          <a:bodyPr/>
          <a:lstStyle/>
          <a:p>
            <a:r>
              <a:rPr lang="en-GB" sz="900" dirty="0">
                <a:effectLst/>
              </a:rPr>
              <a:t>Det </a:t>
            </a:r>
            <a:r>
              <a:rPr lang="en-GB" sz="900" dirty="0" err="1">
                <a:effectLst/>
              </a:rPr>
              <a:t>forvirre</a:t>
            </a:r>
            <a:r>
              <a:rPr lang="en-GB" sz="900" dirty="0" err="1"/>
              <a:t>r</a:t>
            </a:r>
            <a:r>
              <a:rPr lang="en-GB" sz="900" dirty="0"/>
              <a:t>, </a:t>
            </a:r>
            <a:r>
              <a:rPr lang="en-GB" sz="900" dirty="0" err="1"/>
              <a:t>fylder</a:t>
            </a:r>
            <a:r>
              <a:rPr lang="en-GB" sz="900" dirty="0"/>
              <a:t>, du </a:t>
            </a:r>
            <a:r>
              <a:rPr lang="en-GB" sz="900" dirty="0" err="1"/>
              <a:t>risikerer</a:t>
            </a:r>
            <a:r>
              <a:rPr lang="en-GB" sz="900" dirty="0"/>
              <a:t> at </a:t>
            </a:r>
            <a:r>
              <a:rPr lang="en-GB" sz="900" dirty="0" err="1"/>
              <a:t>putte</a:t>
            </a:r>
            <a:r>
              <a:rPr lang="en-GB" sz="900" dirty="0"/>
              <a:t> </a:t>
            </a:r>
            <a:r>
              <a:rPr lang="en-GB" sz="900" dirty="0" err="1"/>
              <a:t>nogen</a:t>
            </a:r>
            <a:r>
              <a:rPr lang="en-GB" sz="900" dirty="0"/>
              <a:t> </a:t>
            </a:r>
            <a:r>
              <a:rPr lang="en-GB" sz="900" dirty="0" err="1"/>
              <a:t>noget</a:t>
            </a:r>
            <a:r>
              <a:rPr lang="en-GB" sz="900" dirty="0"/>
              <a:t> I </a:t>
            </a:r>
            <a:r>
              <a:rPr lang="en-GB" sz="900" dirty="0" err="1"/>
              <a:t>skoene</a:t>
            </a:r>
            <a:r>
              <a:rPr lang="en-GB" sz="900" dirty="0"/>
              <a:t> og </a:t>
            </a:r>
            <a:r>
              <a:rPr lang="en-GB" sz="900" dirty="0" err="1"/>
              <a:t>tager</a:t>
            </a:r>
            <a:r>
              <a:rPr lang="en-GB" sz="900" dirty="0"/>
              <a:t> </a:t>
            </a:r>
            <a:r>
              <a:rPr lang="en-GB" sz="900" dirty="0" err="1"/>
              <a:t>fokus</a:t>
            </a:r>
            <a:r>
              <a:rPr lang="en-GB" sz="900" dirty="0"/>
              <a:t> </a:t>
            </a:r>
            <a:r>
              <a:rPr lang="en-GB" sz="900" dirty="0" err="1"/>
              <a:t>væk</a:t>
            </a:r>
            <a:r>
              <a:rPr lang="en-GB" sz="900" dirty="0"/>
              <a:t> </a:t>
            </a:r>
            <a:r>
              <a:rPr lang="en-GB" sz="900" dirty="0" err="1"/>
              <a:t>fra</a:t>
            </a:r>
            <a:r>
              <a:rPr lang="en-GB" sz="900" dirty="0"/>
              <a:t> </a:t>
            </a:r>
            <a:r>
              <a:rPr lang="en-GB" sz="900" dirty="0" err="1"/>
              <a:t>beskeden</a:t>
            </a:r>
            <a:r>
              <a:rPr lang="en-GB" sz="900" dirty="0"/>
              <a:t>.</a:t>
            </a:r>
            <a:endParaRPr lang="en-DK" sz="9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1AC60AC-CA23-DCCC-7590-42581BF97FD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381870" y="1434446"/>
            <a:ext cx="1706158" cy="977286"/>
          </a:xfrm>
          <a:prstGeom prst="rect">
            <a:avLst/>
          </a:prstGeom>
        </p:spPr>
        <p:txBody>
          <a:bodyPr/>
          <a:lstStyle/>
          <a:p>
            <a:r>
              <a:rPr lang="da-DK" sz="2400" dirty="0"/>
              <a:t>At tage folk i forsvar</a:t>
            </a:r>
            <a:endParaRPr lang="en-DK" sz="2400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5F84240-C28D-D3CF-9DAA-25ED0F32758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24438" y="5068375"/>
            <a:ext cx="1694495" cy="341021"/>
          </a:xfrm>
          <a:prstGeom prst="rect">
            <a:avLst/>
          </a:prstGeom>
        </p:spPr>
        <p:txBody>
          <a:bodyPr/>
          <a:lstStyle/>
          <a:p>
            <a:r>
              <a:rPr lang="en-GB" sz="900" dirty="0" err="1">
                <a:effectLst/>
              </a:rPr>
              <a:t>Kom</a:t>
            </a:r>
            <a:r>
              <a:rPr lang="en-GB" sz="900" dirty="0">
                <a:effectLst/>
              </a:rPr>
              <a:t> </a:t>
            </a:r>
            <a:r>
              <a:rPr lang="en-GB" sz="900" dirty="0" err="1">
                <a:effectLst/>
              </a:rPr>
              <a:t>til</a:t>
            </a:r>
            <a:r>
              <a:rPr lang="en-GB" sz="900" dirty="0">
                <a:effectLst/>
              </a:rPr>
              <a:t> </a:t>
            </a:r>
            <a:r>
              <a:rPr lang="en-GB" sz="900" dirty="0" err="1">
                <a:effectLst/>
              </a:rPr>
              <a:t>sagen</a:t>
            </a:r>
            <a:r>
              <a:rPr lang="en-GB" sz="900" dirty="0">
                <a:effectLst/>
              </a:rPr>
              <a:t>, lad </a:t>
            </a:r>
            <a:r>
              <a:rPr lang="en-GB" sz="900" dirty="0" err="1">
                <a:effectLst/>
              </a:rPr>
              <a:t>være</a:t>
            </a:r>
            <a:r>
              <a:rPr lang="en-GB" sz="900" dirty="0">
                <a:effectLst/>
              </a:rPr>
              <a:t> med at </a:t>
            </a:r>
            <a:r>
              <a:rPr lang="en-GB" sz="900" dirty="0" err="1">
                <a:effectLst/>
              </a:rPr>
              <a:t>køre</a:t>
            </a:r>
            <a:r>
              <a:rPr lang="en-GB" sz="900" dirty="0">
                <a:effectLst/>
              </a:rPr>
              <a:t> I circler.</a:t>
            </a:r>
            <a:endParaRPr lang="en-DK" sz="900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FE557CD-A222-81F4-633F-901DA65A148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902616" y="4084049"/>
            <a:ext cx="1811079" cy="977286"/>
          </a:xfrm>
          <a:prstGeom prst="rect">
            <a:avLst/>
          </a:prstGeom>
        </p:spPr>
        <p:txBody>
          <a:bodyPr/>
          <a:lstStyle/>
          <a:p>
            <a:r>
              <a:rPr lang="da-DK" sz="2400" dirty="0"/>
              <a:t>Dansen om den varme grød</a:t>
            </a:r>
            <a:endParaRPr lang="en-DK" sz="2400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99D70A3F-9737-8805-17F4-D0728A67D5B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371711" y="4842473"/>
            <a:ext cx="1694495" cy="341021"/>
          </a:xfrm>
        </p:spPr>
        <p:txBody>
          <a:bodyPr/>
          <a:lstStyle/>
          <a:p>
            <a:r>
              <a:rPr lang="da-DK" sz="900" dirty="0"/>
              <a:t>En feedback skal gives mens den er frisk. Ventes der for længe, så er den mindre ærlig, potent og potentielt såre den mere.</a:t>
            </a:r>
            <a:endParaRPr lang="en-DK" sz="900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F79368E-357D-93BB-B213-9A4DE550E41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393533" y="3859738"/>
            <a:ext cx="1706158" cy="977286"/>
          </a:xfrm>
        </p:spPr>
        <p:txBody>
          <a:bodyPr/>
          <a:lstStyle/>
          <a:p>
            <a:r>
              <a:rPr lang="da-DK" sz="2400" dirty="0"/>
              <a:t>Gammel feedback</a:t>
            </a:r>
            <a:endParaRPr lang="en-DK" sz="24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958EDDD-068A-8438-3C2D-DC51ED3FCE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02616" y="1355979"/>
            <a:ext cx="228600" cy="2286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7521C91-6D84-5002-F4C3-13FEACC7C0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81870" y="1353275"/>
            <a:ext cx="228600" cy="22860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23ED65AF-2851-7B6B-49D5-F9ECB6DDCB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02616" y="3746280"/>
            <a:ext cx="228600" cy="22860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09B56005-1F13-0268-086D-2309EDA4BA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393533" y="374628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5972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Morningtrain">
      <a:dk1>
        <a:srgbClr val="000000"/>
      </a:dk1>
      <a:lt1>
        <a:srgbClr val="FEFEFE"/>
      </a:lt1>
      <a:dk2>
        <a:srgbClr val="F88B48"/>
      </a:dk2>
      <a:lt2>
        <a:srgbClr val="F3F3F3"/>
      </a:lt2>
      <a:accent1>
        <a:srgbClr val="F88B48"/>
      </a:accent1>
      <a:accent2>
        <a:srgbClr val="1B1AF5"/>
      </a:accent2>
      <a:accent3>
        <a:srgbClr val="FFE7D7"/>
      </a:accent3>
      <a:accent4>
        <a:srgbClr val="FFF8F3"/>
      </a:accent4>
      <a:accent5>
        <a:srgbClr val="FEC538"/>
      </a:accent5>
      <a:accent6>
        <a:srgbClr val="555555"/>
      </a:accent6>
      <a:hlink>
        <a:srgbClr val="F88B48"/>
      </a:hlink>
      <a:folHlink>
        <a:srgbClr val="D3722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B PP" id="{12A4074E-E360-7745-9976-EB30B157F89F}" vid="{E41D30DE-A2E7-274D-8003-055386D15B3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4E9E52B817C1249B4E81650370113C1" ma:contentTypeVersion="13" ma:contentTypeDescription="Opret et nyt dokument." ma:contentTypeScope="" ma:versionID="ccb1d0052532f9641260fd2488a4fac1">
  <xsd:schema xmlns:xsd="http://www.w3.org/2001/XMLSchema" xmlns:xs="http://www.w3.org/2001/XMLSchema" xmlns:p="http://schemas.microsoft.com/office/2006/metadata/properties" xmlns:ns2="239f8359-f1b1-4c21-8514-eeae627ff029" xmlns:ns3="e709c37f-4c36-4383-ae49-50256d4ed41e" targetNamespace="http://schemas.microsoft.com/office/2006/metadata/properties" ma:root="true" ma:fieldsID="353ebc3c5bb296469d1442d4fd3e933f" ns2:_="" ns3:_="">
    <xsd:import namespace="239f8359-f1b1-4c21-8514-eeae627ff029"/>
    <xsd:import namespace="e709c37f-4c36-4383-ae49-50256d4ed41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9f8359-f1b1-4c21-8514-eeae627ff0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Billedmærker" ma:readOnly="false" ma:fieldId="{5cf76f15-5ced-4ddc-b409-7134ff3c332f}" ma:taxonomyMulti="true" ma:sspId="5c86b388-3cf6-47b4-8096-d9c04444ef7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09c37f-4c36-4383-ae49-50256d4ed41e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2c5183b1-95e6-4fd3-9f5f-b865298c0e13}" ma:internalName="TaxCatchAll" ma:showField="CatchAllData" ma:web="e709c37f-4c36-4383-ae49-50256d4ed41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2AF0C78-8FAB-46D0-987C-523B496B6F87}"/>
</file>

<file path=customXml/itemProps2.xml><?xml version="1.0" encoding="utf-8"?>
<ds:datastoreItem xmlns:ds="http://schemas.openxmlformats.org/officeDocument/2006/customXml" ds:itemID="{84377113-4B15-456A-880C-E56AF5E41B54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28588</TotalTime>
  <Words>1215</Words>
  <Application>Microsoft Office PowerPoint</Application>
  <PresentationFormat>Widescreen</PresentationFormat>
  <Paragraphs>139</Paragraphs>
  <Slides>18</Slides>
  <Notes>7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18</vt:i4>
      </vt:variant>
    </vt:vector>
  </HeadingPairs>
  <TitlesOfParts>
    <vt:vector size="24" baseType="lpstr">
      <vt:lpstr>Aptos</vt:lpstr>
      <vt:lpstr>Arial</vt:lpstr>
      <vt:lpstr>Calibri</vt:lpstr>
      <vt:lpstr>Figtree</vt:lpstr>
      <vt:lpstr>Figtree SemiBold</vt:lpstr>
      <vt:lpstr>Office-tema</vt:lpstr>
      <vt:lpstr>Feedback introduktion + øvelser</vt:lpstr>
      <vt:lpstr>PowerPoint-præsentation</vt:lpstr>
      <vt:lpstr>Introduktion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Øvelser</vt:lpstr>
      <vt:lpstr>PowerPoint-præsentation</vt:lpstr>
      <vt:lpstr>PowerPoint-præsentation</vt:lpstr>
      <vt:lpstr>Programoversigt</vt:lpstr>
      <vt:lpstr>PowerPoint-præsentation</vt:lpstr>
      <vt:lpstr>Tak for i dag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 står en overskrift</dc:title>
  <dc:creator>Emelie Carén</dc:creator>
  <cp:lastModifiedBy>Thomas Østerkjerhuus</cp:lastModifiedBy>
  <cp:revision>91</cp:revision>
  <dcterms:created xsi:type="dcterms:W3CDTF">2023-09-27T06:48:37Z</dcterms:created>
  <dcterms:modified xsi:type="dcterms:W3CDTF">2024-09-25T13:29:27Z</dcterms:modified>
</cp:coreProperties>
</file>